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98" r:id="rId5"/>
    <p:sldId id="321" r:id="rId6"/>
    <p:sldId id="322" r:id="rId7"/>
    <p:sldId id="328" r:id="rId8"/>
    <p:sldId id="330" r:id="rId9"/>
    <p:sldId id="323" r:id="rId10"/>
    <p:sldId id="324" r:id="rId11"/>
    <p:sldId id="326" r:id="rId12"/>
    <p:sldId id="327" r:id="rId13"/>
    <p:sldId id="297" r:id="rId14"/>
    <p:sldId id="296" r:id="rId15"/>
  </p:sldIdLst>
  <p:sldSz cx="15125700" cy="8534400"/>
  <p:notesSz cx="15125700" cy="8534400"/>
  <p:defaultTextStyle>
    <a:defPPr>
      <a:defRPr kern="0"/>
    </a:defPPr>
  </p:defaultTextStyle>
  <p:extLst>
    <p:ext uri="{521415D9-36F7-43E2-AB2F-B90AF26B5E84}">
      <p14:sectionLst xmlns:p14="http://schemas.microsoft.com/office/powerpoint/2010/main">
        <p14:section name="Standaardsectie" id="{3730CE5C-4237-4ECA-915E-3B6203B05613}">
          <p14:sldIdLst>
            <p14:sldId id="298"/>
            <p14:sldId id="321"/>
            <p14:sldId id="322"/>
            <p14:sldId id="328"/>
            <p14:sldId id="330"/>
            <p14:sldId id="323"/>
            <p14:sldId id="324"/>
            <p14:sldId id="326"/>
            <p14:sldId id="327"/>
            <p14:sldId id="297"/>
            <p14:sldId id="296"/>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52CE"/>
    <a:srgbClr val="D3F9D7"/>
    <a:srgbClr val="72ED7D"/>
    <a:srgbClr val="9B9B9B"/>
    <a:srgbClr val="72EC7E"/>
    <a:srgbClr val="72EB7F"/>
    <a:srgbClr val="FFFFFF"/>
    <a:srgbClr val="233460"/>
    <a:srgbClr val="769ED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850" y="5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5119985" cy="8531999"/>
          </a:xfrm>
          <a:prstGeom prst="rect">
            <a:avLst/>
          </a:prstGeom>
        </p:spPr>
      </p:pic>
      <p:sp>
        <p:nvSpPr>
          <p:cNvPr id="17" name="bg object 17"/>
          <p:cNvSpPr/>
          <p:nvPr/>
        </p:nvSpPr>
        <p:spPr>
          <a:xfrm>
            <a:off x="503999" y="503999"/>
            <a:ext cx="14112240" cy="7524115"/>
          </a:xfrm>
          <a:custGeom>
            <a:avLst/>
            <a:gdLst/>
            <a:ahLst/>
            <a:cxnLst/>
            <a:rect l="l" t="t" r="r" b="b"/>
            <a:pathLst>
              <a:path w="14112240" h="7524115">
                <a:moveTo>
                  <a:pt x="14111998" y="0"/>
                </a:moveTo>
                <a:lnTo>
                  <a:pt x="0" y="0"/>
                </a:lnTo>
                <a:lnTo>
                  <a:pt x="0" y="7524000"/>
                </a:lnTo>
                <a:lnTo>
                  <a:pt x="14111998" y="7524000"/>
                </a:lnTo>
                <a:lnTo>
                  <a:pt x="14111998" y="0"/>
                </a:lnTo>
                <a:close/>
              </a:path>
            </a:pathLst>
          </a:custGeom>
          <a:solidFill>
            <a:srgbClr val="1B52CE"/>
          </a:solidFill>
        </p:spPr>
        <p:txBody>
          <a:bodyPr wrap="square" lIns="0" tIns="0" rIns="0" bIns="0" rtlCol="0"/>
          <a:lstStyle/>
          <a:p>
            <a:endParaRPr/>
          </a:p>
        </p:txBody>
      </p:sp>
      <p:sp>
        <p:nvSpPr>
          <p:cNvPr id="18" name="bg object 18"/>
          <p:cNvSpPr/>
          <p:nvPr/>
        </p:nvSpPr>
        <p:spPr>
          <a:xfrm>
            <a:off x="9078464" y="0"/>
            <a:ext cx="6042025" cy="3066415"/>
          </a:xfrm>
          <a:custGeom>
            <a:avLst/>
            <a:gdLst/>
            <a:ahLst/>
            <a:cxnLst/>
            <a:rect l="l" t="t" r="r" b="b"/>
            <a:pathLst>
              <a:path w="6042025" h="3066415">
                <a:moveTo>
                  <a:pt x="6041521" y="2021279"/>
                </a:moveTo>
                <a:lnTo>
                  <a:pt x="6006910" y="2055529"/>
                </a:lnTo>
                <a:lnTo>
                  <a:pt x="5974662" y="2086589"/>
                </a:lnTo>
                <a:lnTo>
                  <a:pt x="5942026" y="2117245"/>
                </a:lnTo>
                <a:lnTo>
                  <a:pt x="5909006" y="2147493"/>
                </a:lnTo>
                <a:lnTo>
                  <a:pt x="5875607" y="2177329"/>
                </a:lnTo>
                <a:lnTo>
                  <a:pt x="5841831" y="2206749"/>
                </a:lnTo>
                <a:lnTo>
                  <a:pt x="5807684" y="2235748"/>
                </a:lnTo>
                <a:lnTo>
                  <a:pt x="5773169" y="2264323"/>
                </a:lnTo>
                <a:lnTo>
                  <a:pt x="5738290" y="2292470"/>
                </a:lnTo>
                <a:lnTo>
                  <a:pt x="5703052" y="2320185"/>
                </a:lnTo>
                <a:lnTo>
                  <a:pt x="5667458" y="2347464"/>
                </a:lnTo>
                <a:lnTo>
                  <a:pt x="5631513" y="2374302"/>
                </a:lnTo>
                <a:lnTo>
                  <a:pt x="5595220" y="2400695"/>
                </a:lnTo>
                <a:lnTo>
                  <a:pt x="5558583" y="2426641"/>
                </a:lnTo>
                <a:lnTo>
                  <a:pt x="5521607" y="2452133"/>
                </a:lnTo>
                <a:lnTo>
                  <a:pt x="5484295" y="2477170"/>
                </a:lnTo>
                <a:lnTo>
                  <a:pt x="5446652" y="2501746"/>
                </a:lnTo>
                <a:lnTo>
                  <a:pt x="5408681" y="2525857"/>
                </a:lnTo>
                <a:lnTo>
                  <a:pt x="5370388" y="2549500"/>
                </a:lnTo>
                <a:lnTo>
                  <a:pt x="5331774" y="2572670"/>
                </a:lnTo>
                <a:lnTo>
                  <a:pt x="5292846" y="2595363"/>
                </a:lnTo>
                <a:lnTo>
                  <a:pt x="5253606" y="2617576"/>
                </a:lnTo>
                <a:lnTo>
                  <a:pt x="5214059" y="2639304"/>
                </a:lnTo>
                <a:lnTo>
                  <a:pt x="5174209" y="2660543"/>
                </a:lnTo>
                <a:lnTo>
                  <a:pt x="5134059" y="2681290"/>
                </a:lnTo>
                <a:lnTo>
                  <a:pt x="5093615" y="2701540"/>
                </a:lnTo>
                <a:lnTo>
                  <a:pt x="5052879" y="2721289"/>
                </a:lnTo>
                <a:lnTo>
                  <a:pt x="5011856" y="2740533"/>
                </a:lnTo>
                <a:lnTo>
                  <a:pt x="4970550" y="2759268"/>
                </a:lnTo>
                <a:lnTo>
                  <a:pt x="4928966" y="2777490"/>
                </a:lnTo>
                <a:lnTo>
                  <a:pt x="4887106" y="2795195"/>
                </a:lnTo>
                <a:lnTo>
                  <a:pt x="4844975" y="2812379"/>
                </a:lnTo>
                <a:lnTo>
                  <a:pt x="4802577" y="2829038"/>
                </a:lnTo>
                <a:lnTo>
                  <a:pt x="4759917" y="2845168"/>
                </a:lnTo>
                <a:lnTo>
                  <a:pt x="4716997" y="2860765"/>
                </a:lnTo>
                <a:lnTo>
                  <a:pt x="4673823" y="2875825"/>
                </a:lnTo>
                <a:lnTo>
                  <a:pt x="4630398" y="2890344"/>
                </a:lnTo>
                <a:lnTo>
                  <a:pt x="4586727" y="2904317"/>
                </a:lnTo>
                <a:lnTo>
                  <a:pt x="4542812" y="2917741"/>
                </a:lnTo>
                <a:lnTo>
                  <a:pt x="4498659" y="2930612"/>
                </a:lnTo>
                <a:lnTo>
                  <a:pt x="4454271" y="2942926"/>
                </a:lnTo>
                <a:lnTo>
                  <a:pt x="4409653" y="2954678"/>
                </a:lnTo>
                <a:lnTo>
                  <a:pt x="4364808" y="2965865"/>
                </a:lnTo>
                <a:lnTo>
                  <a:pt x="4319741" y="2976482"/>
                </a:lnTo>
                <a:lnTo>
                  <a:pt x="4274455" y="2986526"/>
                </a:lnTo>
                <a:lnTo>
                  <a:pt x="4228954" y="2995993"/>
                </a:lnTo>
                <a:lnTo>
                  <a:pt x="4183243" y="3004878"/>
                </a:lnTo>
                <a:lnTo>
                  <a:pt x="4137326" y="3013177"/>
                </a:lnTo>
                <a:lnTo>
                  <a:pt x="4091206" y="3020887"/>
                </a:lnTo>
                <a:lnTo>
                  <a:pt x="4044888" y="3028003"/>
                </a:lnTo>
                <a:lnTo>
                  <a:pt x="3998376" y="3034522"/>
                </a:lnTo>
                <a:lnTo>
                  <a:pt x="3951673" y="3040439"/>
                </a:lnTo>
                <a:lnTo>
                  <a:pt x="3904784" y="3045750"/>
                </a:lnTo>
                <a:lnTo>
                  <a:pt x="3857713" y="3050452"/>
                </a:lnTo>
                <a:lnTo>
                  <a:pt x="3810464" y="3054539"/>
                </a:lnTo>
                <a:lnTo>
                  <a:pt x="3763041" y="3058009"/>
                </a:lnTo>
                <a:lnTo>
                  <a:pt x="3715447" y="3060857"/>
                </a:lnTo>
                <a:lnTo>
                  <a:pt x="3667688" y="3063080"/>
                </a:lnTo>
                <a:lnTo>
                  <a:pt x="3619766" y="3064672"/>
                </a:lnTo>
                <a:lnTo>
                  <a:pt x="3571686" y="3065630"/>
                </a:lnTo>
                <a:lnTo>
                  <a:pt x="3523453" y="3065950"/>
                </a:lnTo>
                <a:lnTo>
                  <a:pt x="3475219" y="3065630"/>
                </a:lnTo>
                <a:lnTo>
                  <a:pt x="3427140" y="3064672"/>
                </a:lnTo>
                <a:lnTo>
                  <a:pt x="3379218" y="3063080"/>
                </a:lnTo>
                <a:lnTo>
                  <a:pt x="3331459" y="3060857"/>
                </a:lnTo>
                <a:lnTo>
                  <a:pt x="3283865" y="3058009"/>
                </a:lnTo>
                <a:lnTo>
                  <a:pt x="3236442" y="3054539"/>
                </a:lnTo>
                <a:lnTo>
                  <a:pt x="3189193" y="3050452"/>
                </a:lnTo>
                <a:lnTo>
                  <a:pt x="3142122" y="3045750"/>
                </a:lnTo>
                <a:lnTo>
                  <a:pt x="3095233" y="3040439"/>
                </a:lnTo>
                <a:lnTo>
                  <a:pt x="3048530" y="3034522"/>
                </a:lnTo>
                <a:lnTo>
                  <a:pt x="3002018" y="3028003"/>
                </a:lnTo>
                <a:lnTo>
                  <a:pt x="2955700" y="3020887"/>
                </a:lnTo>
                <a:lnTo>
                  <a:pt x="2909581" y="3013177"/>
                </a:lnTo>
                <a:lnTo>
                  <a:pt x="2863663" y="3004878"/>
                </a:lnTo>
                <a:lnTo>
                  <a:pt x="2817953" y="2995993"/>
                </a:lnTo>
                <a:lnTo>
                  <a:pt x="2772452" y="2986526"/>
                </a:lnTo>
                <a:lnTo>
                  <a:pt x="2727166" y="2976482"/>
                </a:lnTo>
                <a:lnTo>
                  <a:pt x="2682099" y="2965865"/>
                </a:lnTo>
                <a:lnTo>
                  <a:pt x="2637254" y="2954678"/>
                </a:lnTo>
                <a:lnTo>
                  <a:pt x="2592636" y="2942926"/>
                </a:lnTo>
                <a:lnTo>
                  <a:pt x="2548249" y="2930612"/>
                </a:lnTo>
                <a:lnTo>
                  <a:pt x="2504096" y="2917741"/>
                </a:lnTo>
                <a:lnTo>
                  <a:pt x="2460182" y="2904317"/>
                </a:lnTo>
                <a:lnTo>
                  <a:pt x="2416510" y="2890344"/>
                </a:lnTo>
                <a:lnTo>
                  <a:pt x="2373085" y="2875825"/>
                </a:lnTo>
                <a:lnTo>
                  <a:pt x="2329911" y="2860765"/>
                </a:lnTo>
                <a:lnTo>
                  <a:pt x="2286992" y="2845168"/>
                </a:lnTo>
                <a:lnTo>
                  <a:pt x="2244332" y="2829038"/>
                </a:lnTo>
                <a:lnTo>
                  <a:pt x="2201934" y="2812379"/>
                </a:lnTo>
                <a:lnTo>
                  <a:pt x="2159804" y="2795195"/>
                </a:lnTo>
                <a:lnTo>
                  <a:pt x="2117944" y="2777490"/>
                </a:lnTo>
                <a:lnTo>
                  <a:pt x="2076360" y="2759268"/>
                </a:lnTo>
                <a:lnTo>
                  <a:pt x="2035054" y="2740533"/>
                </a:lnTo>
                <a:lnTo>
                  <a:pt x="1994032" y="2721289"/>
                </a:lnTo>
                <a:lnTo>
                  <a:pt x="1953296" y="2701540"/>
                </a:lnTo>
                <a:lnTo>
                  <a:pt x="1912852" y="2681290"/>
                </a:lnTo>
                <a:lnTo>
                  <a:pt x="1872703" y="2660543"/>
                </a:lnTo>
                <a:lnTo>
                  <a:pt x="1832853" y="2639304"/>
                </a:lnTo>
                <a:lnTo>
                  <a:pt x="1793306" y="2617576"/>
                </a:lnTo>
                <a:lnTo>
                  <a:pt x="1754066" y="2595363"/>
                </a:lnTo>
                <a:lnTo>
                  <a:pt x="1715138" y="2572670"/>
                </a:lnTo>
                <a:lnTo>
                  <a:pt x="1676525" y="2549500"/>
                </a:lnTo>
                <a:lnTo>
                  <a:pt x="1638231" y="2525857"/>
                </a:lnTo>
                <a:lnTo>
                  <a:pt x="1600261" y="2501746"/>
                </a:lnTo>
                <a:lnTo>
                  <a:pt x="1562618" y="2477170"/>
                </a:lnTo>
                <a:lnTo>
                  <a:pt x="1525307" y="2452133"/>
                </a:lnTo>
                <a:lnTo>
                  <a:pt x="1488331" y="2426641"/>
                </a:lnTo>
                <a:lnTo>
                  <a:pt x="1451695" y="2400695"/>
                </a:lnTo>
                <a:lnTo>
                  <a:pt x="1415402" y="2374302"/>
                </a:lnTo>
                <a:lnTo>
                  <a:pt x="1379457" y="2347464"/>
                </a:lnTo>
                <a:lnTo>
                  <a:pt x="1343863" y="2320185"/>
                </a:lnTo>
                <a:lnTo>
                  <a:pt x="1308625" y="2292470"/>
                </a:lnTo>
                <a:lnTo>
                  <a:pt x="1273747" y="2264323"/>
                </a:lnTo>
                <a:lnTo>
                  <a:pt x="1239232" y="2235748"/>
                </a:lnTo>
                <a:lnTo>
                  <a:pt x="1205085" y="2206749"/>
                </a:lnTo>
                <a:lnTo>
                  <a:pt x="1171310" y="2177329"/>
                </a:lnTo>
                <a:lnTo>
                  <a:pt x="1137911" y="2147493"/>
                </a:lnTo>
                <a:lnTo>
                  <a:pt x="1104892" y="2117245"/>
                </a:lnTo>
                <a:lnTo>
                  <a:pt x="1072256" y="2086589"/>
                </a:lnTo>
                <a:lnTo>
                  <a:pt x="1040008" y="2055529"/>
                </a:lnTo>
                <a:lnTo>
                  <a:pt x="1008153" y="2024069"/>
                </a:lnTo>
                <a:lnTo>
                  <a:pt x="976693" y="1992213"/>
                </a:lnTo>
                <a:lnTo>
                  <a:pt x="945633" y="1959965"/>
                </a:lnTo>
                <a:lnTo>
                  <a:pt x="914978" y="1927330"/>
                </a:lnTo>
                <a:lnTo>
                  <a:pt x="884730" y="1894310"/>
                </a:lnTo>
                <a:lnTo>
                  <a:pt x="854895" y="1860910"/>
                </a:lnTo>
                <a:lnTo>
                  <a:pt x="825475" y="1827135"/>
                </a:lnTo>
                <a:lnTo>
                  <a:pt x="796476" y="1792988"/>
                </a:lnTo>
                <a:lnTo>
                  <a:pt x="767901" y="1758473"/>
                </a:lnTo>
                <a:lnTo>
                  <a:pt x="739755" y="1723594"/>
                </a:lnTo>
                <a:lnTo>
                  <a:pt x="712040" y="1688356"/>
                </a:lnTo>
                <a:lnTo>
                  <a:pt x="684762" y="1652762"/>
                </a:lnTo>
                <a:lnTo>
                  <a:pt x="657924" y="1616816"/>
                </a:lnTo>
                <a:lnTo>
                  <a:pt x="631531" y="1580523"/>
                </a:lnTo>
                <a:lnTo>
                  <a:pt x="605586" y="1543887"/>
                </a:lnTo>
                <a:lnTo>
                  <a:pt x="580093" y="1506911"/>
                </a:lnTo>
                <a:lnTo>
                  <a:pt x="555057" y="1469599"/>
                </a:lnTo>
                <a:lnTo>
                  <a:pt x="530482" y="1431956"/>
                </a:lnTo>
                <a:lnTo>
                  <a:pt x="506371" y="1393985"/>
                </a:lnTo>
                <a:lnTo>
                  <a:pt x="482728" y="1355691"/>
                </a:lnTo>
                <a:lnTo>
                  <a:pt x="459558" y="1317078"/>
                </a:lnTo>
                <a:lnTo>
                  <a:pt x="436865" y="1278150"/>
                </a:lnTo>
                <a:lnTo>
                  <a:pt x="414653" y="1238910"/>
                </a:lnTo>
                <a:lnTo>
                  <a:pt x="392925" y="1199363"/>
                </a:lnTo>
                <a:lnTo>
                  <a:pt x="371686" y="1159512"/>
                </a:lnTo>
                <a:lnTo>
                  <a:pt x="350940" y="1119363"/>
                </a:lnTo>
                <a:lnTo>
                  <a:pt x="330690" y="1078918"/>
                </a:lnTo>
                <a:lnTo>
                  <a:pt x="310941" y="1038183"/>
                </a:lnTo>
                <a:lnTo>
                  <a:pt x="291698" y="997160"/>
                </a:lnTo>
                <a:lnTo>
                  <a:pt x="272963" y="955854"/>
                </a:lnTo>
                <a:lnTo>
                  <a:pt x="254741" y="914269"/>
                </a:lnTo>
                <a:lnTo>
                  <a:pt x="237036" y="872409"/>
                </a:lnTo>
                <a:lnTo>
                  <a:pt x="219852" y="830279"/>
                </a:lnTo>
                <a:lnTo>
                  <a:pt x="203193" y="787881"/>
                </a:lnTo>
                <a:lnTo>
                  <a:pt x="187063" y="745221"/>
                </a:lnTo>
                <a:lnTo>
                  <a:pt x="171467" y="702301"/>
                </a:lnTo>
                <a:lnTo>
                  <a:pt x="156407" y="659127"/>
                </a:lnTo>
                <a:lnTo>
                  <a:pt x="141889" y="615702"/>
                </a:lnTo>
                <a:lnTo>
                  <a:pt x="127915" y="572030"/>
                </a:lnTo>
                <a:lnTo>
                  <a:pt x="114491" y="528116"/>
                </a:lnTo>
                <a:lnTo>
                  <a:pt x="101621" y="483963"/>
                </a:lnTo>
                <a:lnTo>
                  <a:pt x="89307" y="439575"/>
                </a:lnTo>
                <a:lnTo>
                  <a:pt x="77555" y="394957"/>
                </a:lnTo>
                <a:lnTo>
                  <a:pt x="66368" y="350112"/>
                </a:lnTo>
                <a:lnTo>
                  <a:pt x="55751" y="305044"/>
                </a:lnTo>
                <a:lnTo>
                  <a:pt x="45707" y="259758"/>
                </a:lnTo>
                <a:lnTo>
                  <a:pt x="36241" y="214258"/>
                </a:lnTo>
                <a:lnTo>
                  <a:pt x="27356" y="168547"/>
                </a:lnTo>
                <a:lnTo>
                  <a:pt x="19057" y="122630"/>
                </a:lnTo>
                <a:lnTo>
                  <a:pt x="11347" y="76510"/>
                </a:lnTo>
                <a:lnTo>
                  <a:pt x="4231" y="30192"/>
                </a:lnTo>
                <a:lnTo>
                  <a:pt x="0" y="0"/>
                </a:lnTo>
              </a:path>
            </a:pathLst>
          </a:custGeom>
          <a:ln w="1158633">
            <a:solidFill>
              <a:srgbClr val="000000"/>
            </a:solidFill>
          </a:ln>
        </p:spPr>
        <p:txBody>
          <a:bodyPr wrap="square" lIns="0" tIns="0" rIns="0" bIns="0" rtlCol="0"/>
          <a:lstStyle/>
          <a:p>
            <a:endParaRPr/>
          </a:p>
        </p:txBody>
      </p:sp>
      <p:sp>
        <p:nvSpPr>
          <p:cNvPr id="2" name="Holder 2"/>
          <p:cNvSpPr>
            <a:spLocks noGrp="1"/>
          </p:cNvSpPr>
          <p:nvPr>
            <p:ph type="ctrTitle"/>
          </p:nvPr>
        </p:nvSpPr>
        <p:spPr>
          <a:xfrm>
            <a:off x="6107299" y="4078260"/>
            <a:ext cx="2976879" cy="892810"/>
          </a:xfrm>
          <a:prstGeom prst="rect">
            <a:avLst/>
          </a:prstGeom>
        </p:spPr>
        <p:txBody>
          <a:bodyPr wrap="square" lIns="0" tIns="0" rIns="0" bIns="0">
            <a:spAutoFit/>
          </a:bodyPr>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subTitle" idx="4"/>
          </p:nvPr>
        </p:nvSpPr>
        <p:spPr>
          <a:xfrm>
            <a:off x="2268855" y="4779264"/>
            <a:ext cx="10587990" cy="2133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120619" cy="8532495"/>
          </a:xfrm>
          <a:custGeom>
            <a:avLst/>
            <a:gdLst/>
            <a:ahLst/>
            <a:cxnLst/>
            <a:rect l="l" t="t" r="r" b="b"/>
            <a:pathLst>
              <a:path w="15120619" h="8532495">
                <a:moveTo>
                  <a:pt x="15120010" y="0"/>
                </a:moveTo>
                <a:lnTo>
                  <a:pt x="0" y="0"/>
                </a:lnTo>
                <a:lnTo>
                  <a:pt x="0" y="8531999"/>
                </a:lnTo>
                <a:lnTo>
                  <a:pt x="15120010" y="8531999"/>
                </a:lnTo>
                <a:lnTo>
                  <a:pt x="15120010" y="0"/>
                </a:lnTo>
                <a:close/>
              </a:path>
            </a:pathLst>
          </a:custGeom>
          <a:solidFill>
            <a:srgbClr val="EDEDE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sz="half" idx="2"/>
          </p:nvPr>
        </p:nvSpPr>
        <p:spPr>
          <a:xfrm>
            <a:off x="756285" y="1962912"/>
            <a:ext cx="6579679" cy="56327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789735" y="1962912"/>
            <a:ext cx="6579679" cy="56327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5120619" cy="8532495"/>
          </a:xfrm>
          <a:custGeom>
            <a:avLst/>
            <a:gdLst/>
            <a:ahLst/>
            <a:cxnLst/>
            <a:rect l="l" t="t" r="r" b="b"/>
            <a:pathLst>
              <a:path w="15120619" h="8532495">
                <a:moveTo>
                  <a:pt x="15120010" y="0"/>
                </a:moveTo>
                <a:lnTo>
                  <a:pt x="0" y="0"/>
                </a:lnTo>
                <a:lnTo>
                  <a:pt x="0" y="8531999"/>
                </a:lnTo>
                <a:lnTo>
                  <a:pt x="15120010" y="8531999"/>
                </a:lnTo>
                <a:lnTo>
                  <a:pt x="15120010" y="0"/>
                </a:lnTo>
                <a:close/>
              </a:path>
            </a:pathLst>
          </a:custGeom>
          <a:solidFill>
            <a:srgbClr val="1B52CE"/>
          </a:solidFill>
        </p:spPr>
        <p:txBody>
          <a:bodyPr wrap="square" lIns="0" tIns="0" rIns="0" bIns="0" rtlCol="0"/>
          <a:lstStyle/>
          <a:p>
            <a:endParaRPr/>
          </a:p>
        </p:txBody>
      </p:sp>
      <p:sp>
        <p:nvSpPr>
          <p:cNvPr id="17" name="bg object 17"/>
          <p:cNvSpPr/>
          <p:nvPr/>
        </p:nvSpPr>
        <p:spPr>
          <a:xfrm>
            <a:off x="8052243" y="0"/>
            <a:ext cx="7068184" cy="5532755"/>
          </a:xfrm>
          <a:custGeom>
            <a:avLst/>
            <a:gdLst/>
            <a:ahLst/>
            <a:cxnLst/>
            <a:rect l="l" t="t" r="r" b="b"/>
            <a:pathLst>
              <a:path w="7068184" h="5532755">
                <a:moveTo>
                  <a:pt x="5980607" y="5532349"/>
                </a:moveTo>
                <a:lnTo>
                  <a:pt x="5930962" y="5532148"/>
                </a:lnTo>
                <a:lnTo>
                  <a:pt x="5881411" y="5531545"/>
                </a:lnTo>
                <a:lnTo>
                  <a:pt x="5831958" y="5530543"/>
                </a:lnTo>
                <a:lnTo>
                  <a:pt x="5782604" y="5529143"/>
                </a:lnTo>
                <a:lnTo>
                  <a:pt x="5733349" y="5527346"/>
                </a:lnTo>
                <a:lnTo>
                  <a:pt x="5684197" y="5525153"/>
                </a:lnTo>
                <a:lnTo>
                  <a:pt x="5635148" y="5522568"/>
                </a:lnTo>
                <a:lnTo>
                  <a:pt x="5586204" y="5519590"/>
                </a:lnTo>
                <a:lnTo>
                  <a:pt x="5537366" y="5516221"/>
                </a:lnTo>
                <a:lnTo>
                  <a:pt x="5488637" y="5512464"/>
                </a:lnTo>
                <a:lnTo>
                  <a:pt x="5440017" y="5508319"/>
                </a:lnTo>
                <a:lnTo>
                  <a:pt x="5391507" y="5503789"/>
                </a:lnTo>
                <a:lnTo>
                  <a:pt x="5343111" y="5498874"/>
                </a:lnTo>
                <a:lnTo>
                  <a:pt x="5294829" y="5493576"/>
                </a:lnTo>
                <a:lnTo>
                  <a:pt x="5246662" y="5487898"/>
                </a:lnTo>
                <a:lnTo>
                  <a:pt x="5198613" y="5481839"/>
                </a:lnTo>
                <a:lnTo>
                  <a:pt x="5150682" y="5475402"/>
                </a:lnTo>
                <a:lnTo>
                  <a:pt x="5102872" y="5468589"/>
                </a:lnTo>
                <a:lnTo>
                  <a:pt x="5055184" y="5461401"/>
                </a:lnTo>
                <a:lnTo>
                  <a:pt x="5007619" y="5453839"/>
                </a:lnTo>
                <a:lnTo>
                  <a:pt x="4960179" y="5445905"/>
                </a:lnTo>
                <a:lnTo>
                  <a:pt x="4912865" y="5437601"/>
                </a:lnTo>
                <a:lnTo>
                  <a:pt x="4865680" y="5428928"/>
                </a:lnTo>
                <a:lnTo>
                  <a:pt x="4818624" y="5419887"/>
                </a:lnTo>
                <a:lnTo>
                  <a:pt x="4771699" y="5410481"/>
                </a:lnTo>
                <a:lnTo>
                  <a:pt x="4724907" y="5400710"/>
                </a:lnTo>
                <a:lnTo>
                  <a:pt x="4678250" y="5390577"/>
                </a:lnTo>
                <a:lnTo>
                  <a:pt x="4631728" y="5380083"/>
                </a:lnTo>
                <a:lnTo>
                  <a:pt x="4585343" y="5369229"/>
                </a:lnTo>
                <a:lnTo>
                  <a:pt x="4539097" y="5358017"/>
                </a:lnTo>
                <a:lnTo>
                  <a:pt x="4492992" y="5346448"/>
                </a:lnTo>
                <a:lnTo>
                  <a:pt x="4447028" y="5334525"/>
                </a:lnTo>
                <a:lnTo>
                  <a:pt x="4401208" y="5322248"/>
                </a:lnTo>
                <a:lnTo>
                  <a:pt x="4355533" y="5309619"/>
                </a:lnTo>
                <a:lnTo>
                  <a:pt x="4310005" y="5296639"/>
                </a:lnTo>
                <a:lnTo>
                  <a:pt x="4264625" y="5283311"/>
                </a:lnTo>
                <a:lnTo>
                  <a:pt x="4219394" y="5269636"/>
                </a:lnTo>
                <a:lnTo>
                  <a:pt x="4174315" y="5255615"/>
                </a:lnTo>
                <a:lnTo>
                  <a:pt x="4129388" y="5241250"/>
                </a:lnTo>
                <a:lnTo>
                  <a:pt x="4084616" y="5226542"/>
                </a:lnTo>
                <a:lnTo>
                  <a:pt x="4039999" y="5211493"/>
                </a:lnTo>
                <a:lnTo>
                  <a:pt x="3995540" y="5196104"/>
                </a:lnTo>
                <a:lnTo>
                  <a:pt x="3951240" y="5180378"/>
                </a:lnTo>
                <a:lnTo>
                  <a:pt x="3907100" y="5164315"/>
                </a:lnTo>
                <a:lnTo>
                  <a:pt x="3863123" y="5147917"/>
                </a:lnTo>
                <a:lnTo>
                  <a:pt x="3819309" y="5131185"/>
                </a:lnTo>
                <a:lnTo>
                  <a:pt x="3775660" y="5114122"/>
                </a:lnTo>
                <a:lnTo>
                  <a:pt x="3732177" y="5096729"/>
                </a:lnTo>
                <a:lnTo>
                  <a:pt x="3688863" y="5079007"/>
                </a:lnTo>
                <a:lnTo>
                  <a:pt x="3645719" y="5060957"/>
                </a:lnTo>
                <a:lnTo>
                  <a:pt x="3602745" y="5042582"/>
                </a:lnTo>
                <a:lnTo>
                  <a:pt x="3559945" y="5023883"/>
                </a:lnTo>
                <a:lnTo>
                  <a:pt x="3517319" y="5004862"/>
                </a:lnTo>
                <a:lnTo>
                  <a:pt x="3474869" y="4985519"/>
                </a:lnTo>
                <a:lnTo>
                  <a:pt x="3432596" y="4965857"/>
                </a:lnTo>
                <a:lnTo>
                  <a:pt x="3390503" y="4945877"/>
                </a:lnTo>
                <a:lnTo>
                  <a:pt x="3348590" y="4925580"/>
                </a:lnTo>
                <a:lnTo>
                  <a:pt x="3306859" y="4904969"/>
                </a:lnTo>
                <a:lnTo>
                  <a:pt x="3265311" y="4884044"/>
                </a:lnTo>
                <a:lnTo>
                  <a:pt x="3223949" y="4862808"/>
                </a:lnTo>
                <a:lnTo>
                  <a:pt x="3182774" y="4841261"/>
                </a:lnTo>
                <a:lnTo>
                  <a:pt x="3141787" y="4819406"/>
                </a:lnTo>
                <a:lnTo>
                  <a:pt x="3100989" y="4797243"/>
                </a:lnTo>
                <a:lnTo>
                  <a:pt x="3060383" y="4774775"/>
                </a:lnTo>
                <a:lnTo>
                  <a:pt x="3019970" y="4752003"/>
                </a:lnTo>
                <a:lnTo>
                  <a:pt x="2979751" y="4728929"/>
                </a:lnTo>
                <a:lnTo>
                  <a:pt x="2939728" y="4705553"/>
                </a:lnTo>
                <a:lnTo>
                  <a:pt x="2899903" y="4681878"/>
                </a:lnTo>
                <a:lnTo>
                  <a:pt x="2860277" y="4657905"/>
                </a:lnTo>
                <a:lnTo>
                  <a:pt x="2820851" y="4633636"/>
                </a:lnTo>
                <a:lnTo>
                  <a:pt x="2781628" y="4609072"/>
                </a:lnTo>
                <a:lnTo>
                  <a:pt x="2742608" y="4584215"/>
                </a:lnTo>
                <a:lnTo>
                  <a:pt x="2703794" y="4559066"/>
                </a:lnTo>
                <a:lnTo>
                  <a:pt x="2665186" y="4533627"/>
                </a:lnTo>
                <a:lnTo>
                  <a:pt x="2626787" y="4507900"/>
                </a:lnTo>
                <a:lnTo>
                  <a:pt x="2588597" y="4481885"/>
                </a:lnTo>
                <a:lnTo>
                  <a:pt x="2550619" y="4455585"/>
                </a:lnTo>
                <a:lnTo>
                  <a:pt x="2512854" y="4429001"/>
                </a:lnTo>
                <a:lnTo>
                  <a:pt x="2475303" y="4402134"/>
                </a:lnTo>
                <a:lnTo>
                  <a:pt x="2437969" y="4374987"/>
                </a:lnTo>
                <a:lnTo>
                  <a:pt x="2400852" y="4347560"/>
                </a:lnTo>
                <a:lnTo>
                  <a:pt x="2363954" y="4319855"/>
                </a:lnTo>
                <a:lnTo>
                  <a:pt x="2327277" y="4291875"/>
                </a:lnTo>
                <a:lnTo>
                  <a:pt x="2290822" y="4263619"/>
                </a:lnTo>
                <a:lnTo>
                  <a:pt x="2254591" y="4235090"/>
                </a:lnTo>
                <a:lnTo>
                  <a:pt x="2218585" y="4206290"/>
                </a:lnTo>
                <a:lnTo>
                  <a:pt x="2182806" y="4177220"/>
                </a:lnTo>
                <a:lnTo>
                  <a:pt x="2147255" y="4147881"/>
                </a:lnTo>
                <a:lnTo>
                  <a:pt x="2111935" y="4118275"/>
                </a:lnTo>
                <a:lnTo>
                  <a:pt x="2076845" y="4088403"/>
                </a:lnTo>
                <a:lnTo>
                  <a:pt x="2041989" y="4058268"/>
                </a:lnTo>
                <a:lnTo>
                  <a:pt x="2007368" y="4027870"/>
                </a:lnTo>
                <a:lnTo>
                  <a:pt x="1972982" y="3997212"/>
                </a:lnTo>
                <a:lnTo>
                  <a:pt x="1938834" y="3966294"/>
                </a:lnTo>
                <a:lnTo>
                  <a:pt x="1904926" y="3935119"/>
                </a:lnTo>
                <a:lnTo>
                  <a:pt x="1871258" y="3903687"/>
                </a:lnTo>
                <a:lnTo>
                  <a:pt x="1837832" y="3872001"/>
                </a:lnTo>
                <a:lnTo>
                  <a:pt x="1804651" y="3840061"/>
                </a:lnTo>
                <a:lnTo>
                  <a:pt x="1771714" y="3807870"/>
                </a:lnTo>
                <a:lnTo>
                  <a:pt x="1739025" y="3775429"/>
                </a:lnTo>
                <a:lnTo>
                  <a:pt x="1706584" y="3742740"/>
                </a:lnTo>
                <a:lnTo>
                  <a:pt x="1674393" y="3709804"/>
                </a:lnTo>
                <a:lnTo>
                  <a:pt x="1642454" y="3676622"/>
                </a:lnTo>
                <a:lnTo>
                  <a:pt x="1610767" y="3643196"/>
                </a:lnTo>
                <a:lnTo>
                  <a:pt x="1579336" y="3609529"/>
                </a:lnTo>
                <a:lnTo>
                  <a:pt x="1548160" y="3575620"/>
                </a:lnTo>
                <a:lnTo>
                  <a:pt x="1517242" y="3541472"/>
                </a:lnTo>
                <a:lnTo>
                  <a:pt x="1486584" y="3507087"/>
                </a:lnTo>
                <a:lnTo>
                  <a:pt x="1456186" y="3472465"/>
                </a:lnTo>
                <a:lnTo>
                  <a:pt x="1426051" y="3437609"/>
                </a:lnTo>
                <a:lnTo>
                  <a:pt x="1396180" y="3402520"/>
                </a:lnTo>
                <a:lnTo>
                  <a:pt x="1366574" y="3367199"/>
                </a:lnTo>
                <a:lnTo>
                  <a:pt x="1337235" y="3331648"/>
                </a:lnTo>
                <a:lnTo>
                  <a:pt x="1308164" y="3295869"/>
                </a:lnTo>
                <a:lnTo>
                  <a:pt x="1279364" y="3259864"/>
                </a:lnTo>
                <a:lnTo>
                  <a:pt x="1250835" y="3223632"/>
                </a:lnTo>
                <a:lnTo>
                  <a:pt x="1222580" y="3187177"/>
                </a:lnTo>
                <a:lnTo>
                  <a:pt x="1194599" y="3150500"/>
                </a:lnTo>
                <a:lnTo>
                  <a:pt x="1166894" y="3113602"/>
                </a:lnTo>
                <a:lnTo>
                  <a:pt x="1139468" y="3076486"/>
                </a:lnTo>
                <a:lnTo>
                  <a:pt x="1112320" y="3039151"/>
                </a:lnTo>
                <a:lnTo>
                  <a:pt x="1085454" y="3001600"/>
                </a:lnTo>
                <a:lnTo>
                  <a:pt x="1058869" y="2963835"/>
                </a:lnTo>
                <a:lnTo>
                  <a:pt x="1032569" y="2925857"/>
                </a:lnTo>
                <a:lnTo>
                  <a:pt x="1006555" y="2887668"/>
                </a:lnTo>
                <a:lnTo>
                  <a:pt x="980827" y="2849268"/>
                </a:lnTo>
                <a:lnTo>
                  <a:pt x="955388" y="2810661"/>
                </a:lnTo>
                <a:lnTo>
                  <a:pt x="930239" y="2771846"/>
                </a:lnTo>
                <a:lnTo>
                  <a:pt x="905382" y="2732826"/>
                </a:lnTo>
                <a:lnTo>
                  <a:pt x="880818" y="2693603"/>
                </a:lnTo>
                <a:lnTo>
                  <a:pt x="856549" y="2654177"/>
                </a:lnTo>
                <a:lnTo>
                  <a:pt x="832576" y="2614551"/>
                </a:lnTo>
                <a:lnTo>
                  <a:pt x="808901" y="2574726"/>
                </a:lnTo>
                <a:lnTo>
                  <a:pt x="785526" y="2534703"/>
                </a:lnTo>
                <a:lnTo>
                  <a:pt x="762451" y="2494485"/>
                </a:lnTo>
                <a:lnTo>
                  <a:pt x="739679" y="2454071"/>
                </a:lnTo>
                <a:lnTo>
                  <a:pt x="717211" y="2413465"/>
                </a:lnTo>
                <a:lnTo>
                  <a:pt x="695049" y="2372668"/>
                </a:lnTo>
                <a:lnTo>
                  <a:pt x="673193" y="2331681"/>
                </a:lnTo>
                <a:lnTo>
                  <a:pt x="651647" y="2290505"/>
                </a:lnTo>
                <a:lnTo>
                  <a:pt x="630410" y="2249143"/>
                </a:lnTo>
                <a:lnTo>
                  <a:pt x="609486" y="2207596"/>
                </a:lnTo>
                <a:lnTo>
                  <a:pt x="588874" y="2165865"/>
                </a:lnTo>
                <a:lnTo>
                  <a:pt x="568578" y="2123952"/>
                </a:lnTo>
                <a:lnTo>
                  <a:pt x="548598" y="2081858"/>
                </a:lnTo>
                <a:lnTo>
                  <a:pt x="528936" y="2039585"/>
                </a:lnTo>
                <a:lnTo>
                  <a:pt x="509593" y="1997135"/>
                </a:lnTo>
                <a:lnTo>
                  <a:pt x="490571" y="1954509"/>
                </a:lnTo>
                <a:lnTo>
                  <a:pt x="471872" y="1911709"/>
                </a:lnTo>
                <a:lnTo>
                  <a:pt x="453497" y="1868736"/>
                </a:lnTo>
                <a:lnTo>
                  <a:pt x="435448" y="1825591"/>
                </a:lnTo>
                <a:lnTo>
                  <a:pt x="417726" y="1782277"/>
                </a:lnTo>
                <a:lnTo>
                  <a:pt x="400332" y="1738795"/>
                </a:lnTo>
                <a:lnTo>
                  <a:pt x="383269" y="1695146"/>
                </a:lnTo>
                <a:lnTo>
                  <a:pt x="366538" y="1651332"/>
                </a:lnTo>
                <a:lnTo>
                  <a:pt x="350140" y="1607354"/>
                </a:lnTo>
                <a:lnTo>
                  <a:pt x="334077" y="1563214"/>
                </a:lnTo>
                <a:lnTo>
                  <a:pt x="318350" y="1518914"/>
                </a:lnTo>
                <a:lnTo>
                  <a:pt x="302962" y="1474455"/>
                </a:lnTo>
                <a:lnTo>
                  <a:pt x="287913" y="1429839"/>
                </a:lnTo>
                <a:lnTo>
                  <a:pt x="273205" y="1385066"/>
                </a:lnTo>
                <a:lnTo>
                  <a:pt x="258840" y="1340140"/>
                </a:lnTo>
                <a:lnTo>
                  <a:pt x="244818" y="1295060"/>
                </a:lnTo>
                <a:lnTo>
                  <a:pt x="231143" y="1249830"/>
                </a:lnTo>
                <a:lnTo>
                  <a:pt x="217815" y="1204449"/>
                </a:lnTo>
                <a:lnTo>
                  <a:pt x="204836" y="1158921"/>
                </a:lnTo>
                <a:lnTo>
                  <a:pt x="192207" y="1113246"/>
                </a:lnTo>
                <a:lnTo>
                  <a:pt x="179930" y="1067426"/>
                </a:lnTo>
                <a:lnTo>
                  <a:pt x="168006" y="1021463"/>
                </a:lnTo>
                <a:lnTo>
                  <a:pt x="156438" y="975357"/>
                </a:lnTo>
                <a:lnTo>
                  <a:pt x="145226" y="929111"/>
                </a:lnTo>
                <a:lnTo>
                  <a:pt x="134372" y="882727"/>
                </a:lnTo>
                <a:lnTo>
                  <a:pt x="123877" y="836205"/>
                </a:lnTo>
                <a:lnTo>
                  <a:pt x="113744" y="789547"/>
                </a:lnTo>
                <a:lnTo>
                  <a:pt x="103973" y="742755"/>
                </a:lnTo>
                <a:lnTo>
                  <a:pt x="94567" y="695830"/>
                </a:lnTo>
                <a:lnTo>
                  <a:pt x="85527" y="648775"/>
                </a:lnTo>
                <a:lnTo>
                  <a:pt x="76854" y="601589"/>
                </a:lnTo>
                <a:lnTo>
                  <a:pt x="68549" y="554276"/>
                </a:lnTo>
                <a:lnTo>
                  <a:pt x="60616" y="506836"/>
                </a:lnTo>
                <a:lnTo>
                  <a:pt x="53054" y="459271"/>
                </a:lnTo>
                <a:lnTo>
                  <a:pt x="45865" y="411582"/>
                </a:lnTo>
                <a:lnTo>
                  <a:pt x="39052" y="363772"/>
                </a:lnTo>
                <a:lnTo>
                  <a:pt x="32615" y="315842"/>
                </a:lnTo>
                <a:lnTo>
                  <a:pt x="26557" y="267792"/>
                </a:lnTo>
                <a:lnTo>
                  <a:pt x="20878" y="219626"/>
                </a:lnTo>
                <a:lnTo>
                  <a:pt x="15580" y="171343"/>
                </a:lnTo>
                <a:lnTo>
                  <a:pt x="10665" y="122947"/>
                </a:lnTo>
                <a:lnTo>
                  <a:pt x="6135" y="74438"/>
                </a:lnTo>
                <a:lnTo>
                  <a:pt x="1990" y="25818"/>
                </a:lnTo>
                <a:lnTo>
                  <a:pt x="0" y="0"/>
                </a:lnTo>
              </a:path>
              <a:path w="7068184" h="5532755">
                <a:moveTo>
                  <a:pt x="7067743" y="5434036"/>
                </a:moveTo>
                <a:lnTo>
                  <a:pt x="7001036" y="5445905"/>
                </a:lnTo>
                <a:lnTo>
                  <a:pt x="6953596" y="5453839"/>
                </a:lnTo>
                <a:lnTo>
                  <a:pt x="6906031" y="5461401"/>
                </a:lnTo>
                <a:lnTo>
                  <a:pt x="6858343" y="5468589"/>
                </a:lnTo>
                <a:lnTo>
                  <a:pt x="6810533" y="5475402"/>
                </a:lnTo>
                <a:lnTo>
                  <a:pt x="6762602" y="5481839"/>
                </a:lnTo>
                <a:lnTo>
                  <a:pt x="6714553" y="5487898"/>
                </a:lnTo>
                <a:lnTo>
                  <a:pt x="6666386" y="5493576"/>
                </a:lnTo>
                <a:lnTo>
                  <a:pt x="6618104" y="5498874"/>
                </a:lnTo>
                <a:lnTo>
                  <a:pt x="6569707" y="5503789"/>
                </a:lnTo>
                <a:lnTo>
                  <a:pt x="6521198" y="5508319"/>
                </a:lnTo>
                <a:lnTo>
                  <a:pt x="6472578" y="5512464"/>
                </a:lnTo>
                <a:lnTo>
                  <a:pt x="6423849" y="5516221"/>
                </a:lnTo>
                <a:lnTo>
                  <a:pt x="6375011" y="5519590"/>
                </a:lnTo>
                <a:lnTo>
                  <a:pt x="6326067" y="5522568"/>
                </a:lnTo>
                <a:lnTo>
                  <a:pt x="6277018" y="5525153"/>
                </a:lnTo>
                <a:lnTo>
                  <a:pt x="6227865" y="5527346"/>
                </a:lnTo>
                <a:lnTo>
                  <a:pt x="6178611" y="5529143"/>
                </a:lnTo>
                <a:lnTo>
                  <a:pt x="6129257" y="5530543"/>
                </a:lnTo>
                <a:lnTo>
                  <a:pt x="6079804" y="5531545"/>
                </a:lnTo>
                <a:lnTo>
                  <a:pt x="6030253" y="5532148"/>
                </a:lnTo>
                <a:lnTo>
                  <a:pt x="5980607" y="5532349"/>
                </a:lnTo>
              </a:path>
            </a:pathLst>
          </a:custGeom>
          <a:ln w="12700">
            <a:solidFill>
              <a:srgbClr val="72ED7D"/>
            </a:solidFill>
          </a:ln>
        </p:spPr>
        <p:txBody>
          <a:bodyPr wrap="square" lIns="0" tIns="0" rIns="0" bIns="0" rtlCol="0"/>
          <a:lstStyle/>
          <a:p>
            <a:endParaRPr/>
          </a:p>
        </p:txBody>
      </p:sp>
      <p:sp>
        <p:nvSpPr>
          <p:cNvPr id="18" name="bg object 18"/>
          <p:cNvSpPr/>
          <p:nvPr/>
        </p:nvSpPr>
        <p:spPr>
          <a:xfrm>
            <a:off x="381204" y="6342354"/>
            <a:ext cx="6248400" cy="2190115"/>
          </a:xfrm>
          <a:custGeom>
            <a:avLst/>
            <a:gdLst/>
            <a:ahLst/>
            <a:cxnLst/>
            <a:rect l="l" t="t" r="r" b="b"/>
            <a:pathLst>
              <a:path w="6248400" h="2190115">
                <a:moveTo>
                  <a:pt x="0" y="2189645"/>
                </a:moveTo>
                <a:lnTo>
                  <a:pt x="19392" y="2138579"/>
                </a:lnTo>
                <a:lnTo>
                  <a:pt x="36324" y="2096023"/>
                </a:lnTo>
                <a:lnTo>
                  <a:pt x="53806" y="2053755"/>
                </a:lnTo>
                <a:lnTo>
                  <a:pt x="71836" y="2011781"/>
                </a:lnTo>
                <a:lnTo>
                  <a:pt x="90408" y="1970104"/>
                </a:lnTo>
                <a:lnTo>
                  <a:pt x="109517" y="1928729"/>
                </a:lnTo>
                <a:lnTo>
                  <a:pt x="129160" y="1887661"/>
                </a:lnTo>
                <a:lnTo>
                  <a:pt x="149332" y="1846905"/>
                </a:lnTo>
                <a:lnTo>
                  <a:pt x="170028" y="1806464"/>
                </a:lnTo>
                <a:lnTo>
                  <a:pt x="191243" y="1766344"/>
                </a:lnTo>
                <a:lnTo>
                  <a:pt x="212974" y="1726549"/>
                </a:lnTo>
                <a:lnTo>
                  <a:pt x="235215" y="1687084"/>
                </a:lnTo>
                <a:lnTo>
                  <a:pt x="257963" y="1647952"/>
                </a:lnTo>
                <a:lnTo>
                  <a:pt x="281212" y="1609160"/>
                </a:lnTo>
                <a:lnTo>
                  <a:pt x="304958" y="1570711"/>
                </a:lnTo>
                <a:lnTo>
                  <a:pt x="329197" y="1532610"/>
                </a:lnTo>
                <a:lnTo>
                  <a:pt x="353924" y="1494861"/>
                </a:lnTo>
                <a:lnTo>
                  <a:pt x="379135" y="1457470"/>
                </a:lnTo>
                <a:lnTo>
                  <a:pt x="404824" y="1420440"/>
                </a:lnTo>
                <a:lnTo>
                  <a:pt x="430988" y="1383777"/>
                </a:lnTo>
                <a:lnTo>
                  <a:pt x="457623" y="1347484"/>
                </a:lnTo>
                <a:lnTo>
                  <a:pt x="484722" y="1311567"/>
                </a:lnTo>
                <a:lnTo>
                  <a:pt x="512283" y="1276029"/>
                </a:lnTo>
                <a:lnTo>
                  <a:pt x="540300" y="1240876"/>
                </a:lnTo>
                <a:lnTo>
                  <a:pt x="568769" y="1206113"/>
                </a:lnTo>
                <a:lnTo>
                  <a:pt x="597685" y="1171743"/>
                </a:lnTo>
                <a:lnTo>
                  <a:pt x="627045" y="1137771"/>
                </a:lnTo>
                <a:lnTo>
                  <a:pt x="656842" y="1104202"/>
                </a:lnTo>
                <a:lnTo>
                  <a:pt x="687074" y="1071041"/>
                </a:lnTo>
                <a:lnTo>
                  <a:pt x="717735" y="1038292"/>
                </a:lnTo>
                <a:lnTo>
                  <a:pt x="748821" y="1005959"/>
                </a:lnTo>
                <a:lnTo>
                  <a:pt x="780327" y="974047"/>
                </a:lnTo>
                <a:lnTo>
                  <a:pt x="812249" y="942561"/>
                </a:lnTo>
                <a:lnTo>
                  <a:pt x="844582" y="911506"/>
                </a:lnTo>
                <a:lnTo>
                  <a:pt x="877322" y="880885"/>
                </a:lnTo>
                <a:lnTo>
                  <a:pt x="910464" y="850704"/>
                </a:lnTo>
                <a:lnTo>
                  <a:pt x="944004" y="820967"/>
                </a:lnTo>
                <a:lnTo>
                  <a:pt x="977937" y="791678"/>
                </a:lnTo>
                <a:lnTo>
                  <a:pt x="1012259" y="762843"/>
                </a:lnTo>
                <a:lnTo>
                  <a:pt x="1046965" y="734465"/>
                </a:lnTo>
                <a:lnTo>
                  <a:pt x="1082051" y="706550"/>
                </a:lnTo>
                <a:lnTo>
                  <a:pt x="1117512" y="679101"/>
                </a:lnTo>
                <a:lnTo>
                  <a:pt x="1153343" y="652124"/>
                </a:lnTo>
                <a:lnTo>
                  <a:pt x="1189541" y="625624"/>
                </a:lnTo>
                <a:lnTo>
                  <a:pt x="1226100" y="599603"/>
                </a:lnTo>
                <a:lnTo>
                  <a:pt x="1263016" y="574068"/>
                </a:lnTo>
                <a:lnTo>
                  <a:pt x="1300285" y="549023"/>
                </a:lnTo>
                <a:lnTo>
                  <a:pt x="1337902" y="524472"/>
                </a:lnTo>
                <a:lnTo>
                  <a:pt x="1375862" y="500420"/>
                </a:lnTo>
                <a:lnTo>
                  <a:pt x="1414162" y="476872"/>
                </a:lnTo>
                <a:lnTo>
                  <a:pt x="1452796" y="453832"/>
                </a:lnTo>
                <a:lnTo>
                  <a:pt x="1491760" y="431304"/>
                </a:lnTo>
                <a:lnTo>
                  <a:pt x="1531049" y="409294"/>
                </a:lnTo>
                <a:lnTo>
                  <a:pt x="1570659" y="387805"/>
                </a:lnTo>
                <a:lnTo>
                  <a:pt x="1610586" y="366843"/>
                </a:lnTo>
                <a:lnTo>
                  <a:pt x="1650825" y="346411"/>
                </a:lnTo>
                <a:lnTo>
                  <a:pt x="1691371" y="326516"/>
                </a:lnTo>
                <a:lnTo>
                  <a:pt x="1732220" y="307160"/>
                </a:lnTo>
                <a:lnTo>
                  <a:pt x="1773367" y="288349"/>
                </a:lnTo>
                <a:lnTo>
                  <a:pt x="1814808" y="270088"/>
                </a:lnTo>
                <a:lnTo>
                  <a:pt x="1856538" y="252380"/>
                </a:lnTo>
                <a:lnTo>
                  <a:pt x="1898554" y="235231"/>
                </a:lnTo>
                <a:lnTo>
                  <a:pt x="1940849" y="218644"/>
                </a:lnTo>
                <a:lnTo>
                  <a:pt x="1983420" y="202625"/>
                </a:lnTo>
                <a:lnTo>
                  <a:pt x="2026263" y="187179"/>
                </a:lnTo>
                <a:lnTo>
                  <a:pt x="2069372" y="172309"/>
                </a:lnTo>
                <a:lnTo>
                  <a:pt x="2112744" y="158020"/>
                </a:lnTo>
                <a:lnTo>
                  <a:pt x="2156373" y="144318"/>
                </a:lnTo>
                <a:lnTo>
                  <a:pt x="2200255" y="131205"/>
                </a:lnTo>
                <a:lnTo>
                  <a:pt x="2244386" y="118688"/>
                </a:lnTo>
                <a:lnTo>
                  <a:pt x="2288761" y="106770"/>
                </a:lnTo>
                <a:lnTo>
                  <a:pt x="2333376" y="95457"/>
                </a:lnTo>
                <a:lnTo>
                  <a:pt x="2378226" y="84752"/>
                </a:lnTo>
                <a:lnTo>
                  <a:pt x="2423306" y="74661"/>
                </a:lnTo>
                <a:lnTo>
                  <a:pt x="2468613" y="65187"/>
                </a:lnTo>
                <a:lnTo>
                  <a:pt x="2514141" y="56336"/>
                </a:lnTo>
                <a:lnTo>
                  <a:pt x="2559886" y="48112"/>
                </a:lnTo>
                <a:lnTo>
                  <a:pt x="2605844" y="40520"/>
                </a:lnTo>
                <a:lnTo>
                  <a:pt x="2652010" y="33564"/>
                </a:lnTo>
                <a:lnTo>
                  <a:pt x="2698379" y="27248"/>
                </a:lnTo>
                <a:lnTo>
                  <a:pt x="2744947" y="21578"/>
                </a:lnTo>
                <a:lnTo>
                  <a:pt x="2791710" y="16558"/>
                </a:lnTo>
                <a:lnTo>
                  <a:pt x="2838662" y="12192"/>
                </a:lnTo>
                <a:lnTo>
                  <a:pt x="2885800" y="8486"/>
                </a:lnTo>
                <a:lnTo>
                  <a:pt x="2933119" y="5443"/>
                </a:lnTo>
                <a:lnTo>
                  <a:pt x="2980614" y="3068"/>
                </a:lnTo>
                <a:lnTo>
                  <a:pt x="3028281" y="1366"/>
                </a:lnTo>
                <a:lnTo>
                  <a:pt x="3076116" y="342"/>
                </a:lnTo>
                <a:lnTo>
                  <a:pt x="3124113" y="0"/>
                </a:lnTo>
                <a:lnTo>
                  <a:pt x="3172110" y="342"/>
                </a:lnTo>
                <a:lnTo>
                  <a:pt x="3219945" y="1366"/>
                </a:lnTo>
                <a:lnTo>
                  <a:pt x="3267612" y="3068"/>
                </a:lnTo>
                <a:lnTo>
                  <a:pt x="3315107" y="5443"/>
                </a:lnTo>
                <a:lnTo>
                  <a:pt x="3362426" y="8486"/>
                </a:lnTo>
                <a:lnTo>
                  <a:pt x="3409564" y="12192"/>
                </a:lnTo>
                <a:lnTo>
                  <a:pt x="3456517" y="16558"/>
                </a:lnTo>
                <a:lnTo>
                  <a:pt x="3503279" y="21578"/>
                </a:lnTo>
                <a:lnTo>
                  <a:pt x="3549848" y="27248"/>
                </a:lnTo>
                <a:lnTo>
                  <a:pt x="3596217" y="33564"/>
                </a:lnTo>
                <a:lnTo>
                  <a:pt x="3642383" y="40520"/>
                </a:lnTo>
                <a:lnTo>
                  <a:pt x="3688340" y="48112"/>
                </a:lnTo>
                <a:lnTo>
                  <a:pt x="3734086" y="56336"/>
                </a:lnTo>
                <a:lnTo>
                  <a:pt x="3779614" y="65187"/>
                </a:lnTo>
                <a:lnTo>
                  <a:pt x="3824920" y="74661"/>
                </a:lnTo>
                <a:lnTo>
                  <a:pt x="3870001" y="84752"/>
                </a:lnTo>
                <a:lnTo>
                  <a:pt x="3914851" y="95457"/>
                </a:lnTo>
                <a:lnTo>
                  <a:pt x="3959466" y="106770"/>
                </a:lnTo>
                <a:lnTo>
                  <a:pt x="4003841" y="118688"/>
                </a:lnTo>
                <a:lnTo>
                  <a:pt x="4047972" y="131205"/>
                </a:lnTo>
                <a:lnTo>
                  <a:pt x="4091855" y="144318"/>
                </a:lnTo>
                <a:lnTo>
                  <a:pt x="4135484" y="158020"/>
                </a:lnTo>
                <a:lnTo>
                  <a:pt x="4178855" y="172309"/>
                </a:lnTo>
                <a:lnTo>
                  <a:pt x="4221965" y="187179"/>
                </a:lnTo>
                <a:lnTo>
                  <a:pt x="4264807" y="202625"/>
                </a:lnTo>
                <a:lnTo>
                  <a:pt x="4307379" y="218644"/>
                </a:lnTo>
                <a:lnTo>
                  <a:pt x="4349674" y="235231"/>
                </a:lnTo>
                <a:lnTo>
                  <a:pt x="4391690" y="252380"/>
                </a:lnTo>
                <a:lnTo>
                  <a:pt x="4433420" y="270088"/>
                </a:lnTo>
                <a:lnTo>
                  <a:pt x="4474861" y="288349"/>
                </a:lnTo>
                <a:lnTo>
                  <a:pt x="4516009" y="307160"/>
                </a:lnTo>
                <a:lnTo>
                  <a:pt x="4556858" y="326516"/>
                </a:lnTo>
                <a:lnTo>
                  <a:pt x="4597404" y="346411"/>
                </a:lnTo>
                <a:lnTo>
                  <a:pt x="4637643" y="366843"/>
                </a:lnTo>
                <a:lnTo>
                  <a:pt x="4677570" y="387805"/>
                </a:lnTo>
                <a:lnTo>
                  <a:pt x="4717180" y="409294"/>
                </a:lnTo>
                <a:lnTo>
                  <a:pt x="4756470" y="431304"/>
                </a:lnTo>
                <a:lnTo>
                  <a:pt x="4795434" y="453832"/>
                </a:lnTo>
                <a:lnTo>
                  <a:pt x="4834068" y="476872"/>
                </a:lnTo>
                <a:lnTo>
                  <a:pt x="4872367" y="500420"/>
                </a:lnTo>
                <a:lnTo>
                  <a:pt x="4910328" y="524472"/>
                </a:lnTo>
                <a:lnTo>
                  <a:pt x="4947945" y="549023"/>
                </a:lnTo>
                <a:lnTo>
                  <a:pt x="4985214" y="574068"/>
                </a:lnTo>
                <a:lnTo>
                  <a:pt x="5022130" y="599603"/>
                </a:lnTo>
                <a:lnTo>
                  <a:pt x="5058690" y="625624"/>
                </a:lnTo>
                <a:lnTo>
                  <a:pt x="5094888" y="652124"/>
                </a:lnTo>
                <a:lnTo>
                  <a:pt x="5130719" y="679101"/>
                </a:lnTo>
                <a:lnTo>
                  <a:pt x="5166180" y="706550"/>
                </a:lnTo>
                <a:lnTo>
                  <a:pt x="5201266" y="734465"/>
                </a:lnTo>
                <a:lnTo>
                  <a:pt x="5235972" y="762843"/>
                </a:lnTo>
                <a:lnTo>
                  <a:pt x="5270294" y="791678"/>
                </a:lnTo>
                <a:lnTo>
                  <a:pt x="5304228" y="820967"/>
                </a:lnTo>
                <a:lnTo>
                  <a:pt x="5337768" y="850704"/>
                </a:lnTo>
                <a:lnTo>
                  <a:pt x="5370910" y="880885"/>
                </a:lnTo>
                <a:lnTo>
                  <a:pt x="5403650" y="911506"/>
                </a:lnTo>
                <a:lnTo>
                  <a:pt x="5435984" y="942561"/>
                </a:lnTo>
                <a:lnTo>
                  <a:pt x="5467906" y="974047"/>
                </a:lnTo>
                <a:lnTo>
                  <a:pt x="5499412" y="1005959"/>
                </a:lnTo>
                <a:lnTo>
                  <a:pt x="5530498" y="1038292"/>
                </a:lnTo>
                <a:lnTo>
                  <a:pt x="5561159" y="1071041"/>
                </a:lnTo>
                <a:lnTo>
                  <a:pt x="5591391" y="1104202"/>
                </a:lnTo>
                <a:lnTo>
                  <a:pt x="5621189" y="1137771"/>
                </a:lnTo>
                <a:lnTo>
                  <a:pt x="5650548" y="1171743"/>
                </a:lnTo>
                <a:lnTo>
                  <a:pt x="5679465" y="1206113"/>
                </a:lnTo>
                <a:lnTo>
                  <a:pt x="5707934" y="1240876"/>
                </a:lnTo>
                <a:lnTo>
                  <a:pt x="5735951" y="1276029"/>
                </a:lnTo>
                <a:lnTo>
                  <a:pt x="5763512" y="1311567"/>
                </a:lnTo>
                <a:lnTo>
                  <a:pt x="5790612" y="1347484"/>
                </a:lnTo>
                <a:lnTo>
                  <a:pt x="5817246" y="1383777"/>
                </a:lnTo>
                <a:lnTo>
                  <a:pt x="5843410" y="1420440"/>
                </a:lnTo>
                <a:lnTo>
                  <a:pt x="5869100" y="1457470"/>
                </a:lnTo>
                <a:lnTo>
                  <a:pt x="5894311" y="1494861"/>
                </a:lnTo>
                <a:lnTo>
                  <a:pt x="5919038" y="1532610"/>
                </a:lnTo>
                <a:lnTo>
                  <a:pt x="5943277" y="1570711"/>
                </a:lnTo>
                <a:lnTo>
                  <a:pt x="5967023" y="1609160"/>
                </a:lnTo>
                <a:lnTo>
                  <a:pt x="5990273" y="1647952"/>
                </a:lnTo>
                <a:lnTo>
                  <a:pt x="6013020" y="1687084"/>
                </a:lnTo>
                <a:lnTo>
                  <a:pt x="6035262" y="1726549"/>
                </a:lnTo>
                <a:lnTo>
                  <a:pt x="6056993" y="1766344"/>
                </a:lnTo>
                <a:lnTo>
                  <a:pt x="6078208" y="1806464"/>
                </a:lnTo>
                <a:lnTo>
                  <a:pt x="6098904" y="1846905"/>
                </a:lnTo>
                <a:lnTo>
                  <a:pt x="6119076" y="1887661"/>
                </a:lnTo>
                <a:lnTo>
                  <a:pt x="6138719" y="1928729"/>
                </a:lnTo>
                <a:lnTo>
                  <a:pt x="6157829" y="1970104"/>
                </a:lnTo>
                <a:lnTo>
                  <a:pt x="6176401" y="2011781"/>
                </a:lnTo>
                <a:lnTo>
                  <a:pt x="6194431" y="2053755"/>
                </a:lnTo>
                <a:lnTo>
                  <a:pt x="6211913" y="2096023"/>
                </a:lnTo>
                <a:lnTo>
                  <a:pt x="6228845" y="2138579"/>
                </a:lnTo>
                <a:lnTo>
                  <a:pt x="6245221" y="2181419"/>
                </a:lnTo>
                <a:lnTo>
                  <a:pt x="6248238" y="2189645"/>
                </a:lnTo>
              </a:path>
            </a:pathLst>
          </a:custGeom>
          <a:ln w="12700">
            <a:solidFill>
              <a:srgbClr val="72ED7D"/>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67300" y="947407"/>
            <a:ext cx="7840980" cy="635000"/>
          </a:xfrm>
          <a:prstGeom prst="rect">
            <a:avLst/>
          </a:prstGeom>
        </p:spPr>
        <p:txBody>
          <a:bodyPr wrap="square" lIns="0" tIns="0" rIns="0" bIns="0">
            <a:spAutoFit/>
          </a:bodyPr>
          <a:lstStyle>
            <a:lvl1pPr>
              <a:defRPr sz="2100" b="0" i="0">
                <a:solidFill>
                  <a:srgbClr val="282827"/>
                </a:solidFill>
                <a:latin typeface="Neue Haas Unica W1G"/>
                <a:cs typeface="Neue Haas Unica W1G"/>
              </a:defRPr>
            </a:lvl1pPr>
          </a:lstStyle>
          <a:p>
            <a:endParaRPr/>
          </a:p>
        </p:txBody>
      </p:sp>
      <p:sp>
        <p:nvSpPr>
          <p:cNvPr id="3" name="Holder 3"/>
          <p:cNvSpPr>
            <a:spLocks noGrp="1"/>
          </p:cNvSpPr>
          <p:nvPr>
            <p:ph type="body" idx="1"/>
          </p:nvPr>
        </p:nvSpPr>
        <p:spPr>
          <a:xfrm>
            <a:off x="756285" y="1962912"/>
            <a:ext cx="13613130" cy="563270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142738" y="7936992"/>
            <a:ext cx="4840224" cy="4267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56285" y="7936992"/>
            <a:ext cx="3478911" cy="4267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6/25/2026</a:t>
            </a:fld>
            <a:endParaRPr lang="en-US"/>
          </a:p>
        </p:txBody>
      </p:sp>
      <p:sp>
        <p:nvSpPr>
          <p:cNvPr id="6" name="Holder 6"/>
          <p:cNvSpPr>
            <a:spLocks noGrp="1"/>
          </p:cNvSpPr>
          <p:nvPr>
            <p:ph type="sldNum" sz="quarter" idx="7"/>
          </p:nvPr>
        </p:nvSpPr>
        <p:spPr>
          <a:xfrm>
            <a:off x="10890504" y="7936992"/>
            <a:ext cx="3478911" cy="4267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3.xml"/><Relationship Id="rId1" Type="http://schemas.openxmlformats.org/officeDocument/2006/relationships/video" Target="https://www.youtube.com/embed/hUefpicVj4Y?start=9&amp;feature=oembed" TargetMode="Externa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9.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E49500B3-5085-2242-755E-78D824B5EDFD}"/>
              </a:ext>
            </a:extLst>
          </p:cNvPr>
          <p:cNvPicPr>
            <a:picLocks noChangeAspect="1"/>
          </p:cNvPicPr>
          <p:nvPr/>
        </p:nvPicPr>
        <p:blipFill>
          <a:blip r:embed="rId2"/>
          <a:stretch>
            <a:fillRect/>
          </a:stretch>
        </p:blipFill>
        <p:spPr>
          <a:xfrm>
            <a:off x="-85638" y="-2315"/>
            <a:ext cx="15245100" cy="8564416"/>
          </a:xfrm>
          <a:prstGeom prst="rect">
            <a:avLst/>
          </a:prstGeom>
        </p:spPr>
      </p:pic>
      <p:sp>
        <p:nvSpPr>
          <p:cNvPr id="8" name="object 8"/>
          <p:cNvSpPr txBox="1">
            <a:spLocks noGrp="1"/>
          </p:cNvSpPr>
          <p:nvPr>
            <p:ph type="title"/>
          </p:nvPr>
        </p:nvSpPr>
        <p:spPr>
          <a:xfrm>
            <a:off x="1347434" y="1155009"/>
            <a:ext cx="8874230" cy="718491"/>
          </a:xfrm>
          <a:prstGeom prst="rect">
            <a:avLst/>
          </a:prstGeom>
        </p:spPr>
        <p:txBody>
          <a:bodyPr vert="horz" wrap="square" lIns="0" tIns="12661" rIns="0" bIns="0" rtlCol="0" anchor="ctr">
            <a:spAutoFit/>
          </a:bodyPr>
          <a:lstStyle/>
          <a:p>
            <a:pPr marL="12662">
              <a:spcBef>
                <a:spcPts val="99"/>
              </a:spcBef>
              <a:tabLst>
                <a:tab pos="1904247" algn="l"/>
                <a:tab pos="2731657" algn="l"/>
              </a:tabLst>
            </a:pPr>
            <a:r>
              <a:rPr lang="nl-NL" sz="4586" b="1" spc="-10">
                <a:solidFill>
                  <a:srgbClr val="FFFFFF"/>
                </a:solidFill>
                <a:latin typeface="Neue Haas Unica W1G Medium"/>
              </a:rPr>
              <a:t>Hands on ICT</a:t>
            </a:r>
            <a:endParaRPr sz="4586">
              <a:latin typeface="Neue Haas Unica W1G Medium"/>
            </a:endParaRPr>
          </a:p>
        </p:txBody>
      </p:sp>
      <p:sp>
        <p:nvSpPr>
          <p:cNvPr id="9" name="object 9"/>
          <p:cNvSpPr txBox="1"/>
          <p:nvPr/>
        </p:nvSpPr>
        <p:spPr>
          <a:xfrm>
            <a:off x="1347434" y="1833930"/>
            <a:ext cx="10783606" cy="2074499"/>
          </a:xfrm>
          <a:prstGeom prst="rect">
            <a:avLst/>
          </a:prstGeom>
        </p:spPr>
        <p:txBody>
          <a:bodyPr vert="horz" wrap="square" lIns="0" tIns="13927" rIns="0" bIns="0" rtlCol="0">
            <a:spAutoFit/>
          </a:bodyPr>
          <a:lstStyle/>
          <a:p>
            <a:pPr marL="12662">
              <a:spcBef>
                <a:spcPts val="109"/>
              </a:spcBef>
            </a:pPr>
            <a:r>
              <a:rPr lang="nl-NL" sz="3789">
                <a:solidFill>
                  <a:srgbClr val="FFFFFF"/>
                </a:solidFill>
                <a:latin typeface="Neue Haas Unica W1G Medium"/>
                <a:cs typeface="Neue Haas Unica W1G Medium"/>
              </a:rPr>
              <a:t>De moderne werkplek</a:t>
            </a:r>
            <a:endParaRPr sz="3789">
              <a:latin typeface="Neue Haas Unica W1G Medium"/>
              <a:cs typeface="Neue Haas Unica W1G Medium"/>
            </a:endParaRPr>
          </a:p>
          <a:p>
            <a:pPr marL="12662"/>
            <a:endParaRPr lang="nl-NL" sz="2400" b="1">
              <a:solidFill>
                <a:srgbClr val="72ED7D"/>
              </a:solidFill>
              <a:latin typeface="Neue Haas Unica W1G Medium"/>
              <a:cs typeface="Neue Haas Unica W1G Medium"/>
            </a:endParaRPr>
          </a:p>
          <a:p>
            <a:pPr marL="12662"/>
            <a:endParaRPr lang="nl-NL" sz="2400" b="1">
              <a:solidFill>
                <a:srgbClr val="72ED7D"/>
              </a:solidFill>
              <a:latin typeface="Neue Haas Unica W1G Medium"/>
              <a:cs typeface="Neue Haas Unica W1G Medium"/>
            </a:endParaRPr>
          </a:p>
          <a:p>
            <a:pPr marL="12662"/>
            <a:r>
              <a:rPr lang="nl-NL" sz="2400" b="1">
                <a:solidFill>
                  <a:srgbClr val="72ED7D"/>
                </a:solidFill>
                <a:latin typeface="Neue Haas Unica W1G Medium"/>
                <a:cs typeface="Neue Haas Unica W1G Medium"/>
              </a:rPr>
              <a:t>Een krachtige e-mailhandtekening tool </a:t>
            </a:r>
          </a:p>
          <a:p>
            <a:pPr marL="12662"/>
            <a:r>
              <a:rPr lang="nl-NL" sz="2400" b="1">
                <a:solidFill>
                  <a:srgbClr val="72ED7D"/>
                </a:solidFill>
                <a:latin typeface="Neue Haas Unica W1G Medium"/>
                <a:cs typeface="Neue Haas Unica W1G Medium"/>
              </a:rPr>
              <a:t>&amp; Secure Cloud Print Management Software</a:t>
            </a:r>
          </a:p>
        </p:txBody>
      </p:sp>
      <p:pic>
        <p:nvPicPr>
          <p:cNvPr id="19" name="Afbeelding 18">
            <a:extLst>
              <a:ext uri="{FF2B5EF4-FFF2-40B4-BE49-F238E27FC236}">
                <a16:creationId xmlns:a16="http://schemas.microsoft.com/office/drawing/2014/main" id="{5D154E97-EC70-211E-2598-909F7F1036E0}"/>
              </a:ext>
            </a:extLst>
          </p:cNvPr>
          <p:cNvPicPr>
            <a:picLocks noChangeAspect="1"/>
          </p:cNvPicPr>
          <p:nvPr/>
        </p:nvPicPr>
        <p:blipFill>
          <a:blip r:embed="rId3"/>
          <a:srcRect/>
          <a:stretch/>
        </p:blipFill>
        <p:spPr>
          <a:xfrm>
            <a:off x="1181696" y="6700471"/>
            <a:ext cx="2430917" cy="6885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65DD9F04-4615-78EB-6AF9-25326DE5BCC2}"/>
              </a:ext>
            </a:extLst>
          </p:cNvPr>
          <p:cNvSpPr/>
          <p:nvPr/>
        </p:nvSpPr>
        <p:spPr>
          <a:xfrm>
            <a:off x="8513991" y="0"/>
            <a:ext cx="6606540" cy="8532495"/>
          </a:xfrm>
          <a:custGeom>
            <a:avLst/>
            <a:gdLst/>
            <a:ahLst/>
            <a:cxnLst/>
            <a:rect l="l" t="t" r="r" b="b"/>
            <a:pathLst>
              <a:path w="6606540" h="8532495">
                <a:moveTo>
                  <a:pt x="6606019" y="0"/>
                </a:moveTo>
                <a:lnTo>
                  <a:pt x="1908009" y="0"/>
                </a:lnTo>
                <a:lnTo>
                  <a:pt x="1908009" y="60921"/>
                </a:lnTo>
                <a:lnTo>
                  <a:pt x="1906905" y="61874"/>
                </a:lnTo>
                <a:lnTo>
                  <a:pt x="1873288" y="91694"/>
                </a:lnTo>
                <a:lnTo>
                  <a:pt x="1839925" y="121780"/>
                </a:lnTo>
                <a:lnTo>
                  <a:pt x="1806803" y="152120"/>
                </a:lnTo>
                <a:lnTo>
                  <a:pt x="1773923" y="182727"/>
                </a:lnTo>
                <a:lnTo>
                  <a:pt x="1741297" y="213601"/>
                </a:lnTo>
                <a:lnTo>
                  <a:pt x="1708912" y="244716"/>
                </a:lnTo>
                <a:lnTo>
                  <a:pt x="1676768" y="276098"/>
                </a:lnTo>
                <a:lnTo>
                  <a:pt x="1644891" y="307733"/>
                </a:lnTo>
                <a:lnTo>
                  <a:pt x="1613255" y="339623"/>
                </a:lnTo>
                <a:lnTo>
                  <a:pt x="1581873" y="371754"/>
                </a:lnTo>
                <a:lnTo>
                  <a:pt x="1550758" y="404139"/>
                </a:lnTo>
                <a:lnTo>
                  <a:pt x="1519885" y="436765"/>
                </a:lnTo>
                <a:lnTo>
                  <a:pt x="1489278" y="469646"/>
                </a:lnTo>
                <a:lnTo>
                  <a:pt x="1458937" y="502767"/>
                </a:lnTo>
                <a:lnTo>
                  <a:pt x="1428851" y="536143"/>
                </a:lnTo>
                <a:lnTo>
                  <a:pt x="1399032" y="569747"/>
                </a:lnTo>
                <a:lnTo>
                  <a:pt x="1369479" y="603592"/>
                </a:lnTo>
                <a:lnTo>
                  <a:pt x="1340192" y="637667"/>
                </a:lnTo>
                <a:lnTo>
                  <a:pt x="1311173" y="671995"/>
                </a:lnTo>
                <a:lnTo>
                  <a:pt x="1282420" y="706551"/>
                </a:lnTo>
                <a:lnTo>
                  <a:pt x="1253947" y="741337"/>
                </a:lnTo>
                <a:lnTo>
                  <a:pt x="1225740" y="776351"/>
                </a:lnTo>
                <a:lnTo>
                  <a:pt x="1197813" y="811593"/>
                </a:lnTo>
                <a:lnTo>
                  <a:pt x="1170165" y="847077"/>
                </a:lnTo>
                <a:lnTo>
                  <a:pt x="1142796" y="882777"/>
                </a:lnTo>
                <a:lnTo>
                  <a:pt x="1115695" y="918705"/>
                </a:lnTo>
                <a:lnTo>
                  <a:pt x="1088885" y="954849"/>
                </a:lnTo>
                <a:lnTo>
                  <a:pt x="1062367" y="991222"/>
                </a:lnTo>
                <a:lnTo>
                  <a:pt x="1036116" y="1027811"/>
                </a:lnTo>
                <a:lnTo>
                  <a:pt x="1010170" y="1064615"/>
                </a:lnTo>
                <a:lnTo>
                  <a:pt x="984504" y="1101648"/>
                </a:lnTo>
                <a:lnTo>
                  <a:pt x="959129" y="1138885"/>
                </a:lnTo>
                <a:lnTo>
                  <a:pt x="934034" y="1176337"/>
                </a:lnTo>
                <a:lnTo>
                  <a:pt x="909243" y="1214005"/>
                </a:lnTo>
                <a:lnTo>
                  <a:pt x="884745" y="1251877"/>
                </a:lnTo>
                <a:lnTo>
                  <a:pt x="860552" y="1289964"/>
                </a:lnTo>
                <a:lnTo>
                  <a:pt x="836650" y="1328254"/>
                </a:lnTo>
                <a:lnTo>
                  <a:pt x="813041" y="1366748"/>
                </a:lnTo>
                <a:lnTo>
                  <a:pt x="789749" y="1405445"/>
                </a:lnTo>
                <a:lnTo>
                  <a:pt x="766749" y="1444345"/>
                </a:lnTo>
                <a:lnTo>
                  <a:pt x="744054" y="1483436"/>
                </a:lnTo>
                <a:lnTo>
                  <a:pt x="721664" y="1522742"/>
                </a:lnTo>
                <a:lnTo>
                  <a:pt x="699592" y="1562239"/>
                </a:lnTo>
                <a:lnTo>
                  <a:pt x="677824" y="1601927"/>
                </a:lnTo>
                <a:lnTo>
                  <a:pt x="656361" y="1641805"/>
                </a:lnTo>
                <a:lnTo>
                  <a:pt x="635215" y="1681886"/>
                </a:lnTo>
                <a:lnTo>
                  <a:pt x="614387" y="1722158"/>
                </a:lnTo>
                <a:lnTo>
                  <a:pt x="593877" y="1762607"/>
                </a:lnTo>
                <a:lnTo>
                  <a:pt x="573671" y="1803247"/>
                </a:lnTo>
                <a:lnTo>
                  <a:pt x="553796" y="1844078"/>
                </a:lnTo>
                <a:lnTo>
                  <a:pt x="534238" y="1885086"/>
                </a:lnTo>
                <a:lnTo>
                  <a:pt x="515010" y="1926285"/>
                </a:lnTo>
                <a:lnTo>
                  <a:pt x="496100" y="1967649"/>
                </a:lnTo>
                <a:lnTo>
                  <a:pt x="477520" y="2009203"/>
                </a:lnTo>
                <a:lnTo>
                  <a:pt x="459257" y="2050935"/>
                </a:lnTo>
                <a:lnTo>
                  <a:pt x="441337" y="2092845"/>
                </a:lnTo>
                <a:lnTo>
                  <a:pt x="423735" y="2134920"/>
                </a:lnTo>
                <a:lnTo>
                  <a:pt x="406476" y="2177173"/>
                </a:lnTo>
                <a:lnTo>
                  <a:pt x="389547" y="2219604"/>
                </a:lnTo>
                <a:lnTo>
                  <a:pt x="372948" y="2262187"/>
                </a:lnTo>
                <a:lnTo>
                  <a:pt x="356692" y="2304948"/>
                </a:lnTo>
                <a:lnTo>
                  <a:pt x="340779" y="2347874"/>
                </a:lnTo>
                <a:lnTo>
                  <a:pt x="325196" y="2390965"/>
                </a:lnTo>
                <a:lnTo>
                  <a:pt x="309968" y="2434221"/>
                </a:lnTo>
                <a:lnTo>
                  <a:pt x="295071" y="2477630"/>
                </a:lnTo>
                <a:lnTo>
                  <a:pt x="280530" y="2521204"/>
                </a:lnTo>
                <a:lnTo>
                  <a:pt x="266331" y="2564930"/>
                </a:lnTo>
                <a:lnTo>
                  <a:pt x="252488" y="2608821"/>
                </a:lnTo>
                <a:lnTo>
                  <a:pt x="238988" y="2652865"/>
                </a:lnTo>
                <a:lnTo>
                  <a:pt x="225844" y="2697048"/>
                </a:lnTo>
                <a:lnTo>
                  <a:pt x="213042" y="2741396"/>
                </a:lnTo>
                <a:lnTo>
                  <a:pt x="200609" y="2785884"/>
                </a:lnTo>
                <a:lnTo>
                  <a:pt x="188531" y="2830538"/>
                </a:lnTo>
                <a:lnTo>
                  <a:pt x="176809" y="2875318"/>
                </a:lnTo>
                <a:lnTo>
                  <a:pt x="165442" y="2920250"/>
                </a:lnTo>
                <a:lnTo>
                  <a:pt x="154444" y="2965323"/>
                </a:lnTo>
                <a:lnTo>
                  <a:pt x="143802" y="3010547"/>
                </a:lnTo>
                <a:lnTo>
                  <a:pt x="133540" y="3055899"/>
                </a:lnTo>
                <a:lnTo>
                  <a:pt x="123634" y="3101390"/>
                </a:lnTo>
                <a:lnTo>
                  <a:pt x="114096" y="3147022"/>
                </a:lnTo>
                <a:lnTo>
                  <a:pt x="104927" y="3192792"/>
                </a:lnTo>
                <a:lnTo>
                  <a:pt x="96139" y="3238690"/>
                </a:lnTo>
                <a:lnTo>
                  <a:pt x="87718" y="3284715"/>
                </a:lnTo>
                <a:lnTo>
                  <a:pt x="79667" y="3330879"/>
                </a:lnTo>
                <a:lnTo>
                  <a:pt x="71996" y="3377171"/>
                </a:lnTo>
                <a:lnTo>
                  <a:pt x="64706" y="3423589"/>
                </a:lnTo>
                <a:lnTo>
                  <a:pt x="57797" y="3470122"/>
                </a:lnTo>
                <a:lnTo>
                  <a:pt x="51269" y="3516782"/>
                </a:lnTo>
                <a:lnTo>
                  <a:pt x="45123" y="3563569"/>
                </a:lnTo>
                <a:lnTo>
                  <a:pt x="39357" y="3610483"/>
                </a:lnTo>
                <a:lnTo>
                  <a:pt x="33985" y="3657498"/>
                </a:lnTo>
                <a:lnTo>
                  <a:pt x="28994" y="3704640"/>
                </a:lnTo>
                <a:lnTo>
                  <a:pt x="24396" y="3751897"/>
                </a:lnTo>
                <a:lnTo>
                  <a:pt x="20193" y="3799268"/>
                </a:lnTo>
                <a:lnTo>
                  <a:pt x="16370" y="3846753"/>
                </a:lnTo>
                <a:lnTo>
                  <a:pt x="12954" y="3894340"/>
                </a:lnTo>
                <a:lnTo>
                  <a:pt x="9931" y="3942042"/>
                </a:lnTo>
                <a:lnTo>
                  <a:pt x="7302" y="3989844"/>
                </a:lnTo>
                <a:lnTo>
                  <a:pt x="5080" y="4037761"/>
                </a:lnTo>
                <a:lnTo>
                  <a:pt x="3251" y="4085780"/>
                </a:lnTo>
                <a:lnTo>
                  <a:pt x="1828" y="4133888"/>
                </a:lnTo>
                <a:lnTo>
                  <a:pt x="812" y="4182110"/>
                </a:lnTo>
                <a:lnTo>
                  <a:pt x="203" y="4230433"/>
                </a:lnTo>
                <a:lnTo>
                  <a:pt x="0" y="4278846"/>
                </a:lnTo>
                <a:lnTo>
                  <a:pt x="203" y="4327258"/>
                </a:lnTo>
                <a:lnTo>
                  <a:pt x="812" y="4375582"/>
                </a:lnTo>
                <a:lnTo>
                  <a:pt x="1828" y="4423803"/>
                </a:lnTo>
                <a:lnTo>
                  <a:pt x="3251" y="4471911"/>
                </a:lnTo>
                <a:lnTo>
                  <a:pt x="5080" y="4519930"/>
                </a:lnTo>
                <a:lnTo>
                  <a:pt x="7302" y="4567847"/>
                </a:lnTo>
                <a:lnTo>
                  <a:pt x="9931" y="4615650"/>
                </a:lnTo>
                <a:lnTo>
                  <a:pt x="12954" y="4663351"/>
                </a:lnTo>
                <a:lnTo>
                  <a:pt x="16370" y="4710938"/>
                </a:lnTo>
                <a:lnTo>
                  <a:pt x="20193" y="4758423"/>
                </a:lnTo>
                <a:lnTo>
                  <a:pt x="24396" y="4805794"/>
                </a:lnTo>
                <a:lnTo>
                  <a:pt x="28994" y="4853051"/>
                </a:lnTo>
                <a:lnTo>
                  <a:pt x="33985" y="4900193"/>
                </a:lnTo>
                <a:lnTo>
                  <a:pt x="39357" y="4947209"/>
                </a:lnTo>
                <a:lnTo>
                  <a:pt x="45123" y="4994122"/>
                </a:lnTo>
                <a:lnTo>
                  <a:pt x="51269" y="5040909"/>
                </a:lnTo>
                <a:lnTo>
                  <a:pt x="57797" y="5087569"/>
                </a:lnTo>
                <a:lnTo>
                  <a:pt x="64706" y="5134102"/>
                </a:lnTo>
                <a:lnTo>
                  <a:pt x="71996" y="5180520"/>
                </a:lnTo>
                <a:lnTo>
                  <a:pt x="79667" y="5226812"/>
                </a:lnTo>
                <a:lnTo>
                  <a:pt x="87718" y="5272976"/>
                </a:lnTo>
                <a:lnTo>
                  <a:pt x="96139" y="5319001"/>
                </a:lnTo>
                <a:lnTo>
                  <a:pt x="104927" y="5364899"/>
                </a:lnTo>
                <a:lnTo>
                  <a:pt x="114096" y="5410670"/>
                </a:lnTo>
                <a:lnTo>
                  <a:pt x="123634" y="5456301"/>
                </a:lnTo>
                <a:lnTo>
                  <a:pt x="133540" y="5501792"/>
                </a:lnTo>
                <a:lnTo>
                  <a:pt x="143802" y="5547144"/>
                </a:lnTo>
                <a:lnTo>
                  <a:pt x="154444" y="5592369"/>
                </a:lnTo>
                <a:lnTo>
                  <a:pt x="165442" y="5637441"/>
                </a:lnTo>
                <a:lnTo>
                  <a:pt x="176809" y="5682373"/>
                </a:lnTo>
                <a:lnTo>
                  <a:pt x="188531" y="5727154"/>
                </a:lnTo>
                <a:lnTo>
                  <a:pt x="200609" y="5771807"/>
                </a:lnTo>
                <a:lnTo>
                  <a:pt x="213042" y="5816295"/>
                </a:lnTo>
                <a:lnTo>
                  <a:pt x="225844" y="5860643"/>
                </a:lnTo>
                <a:lnTo>
                  <a:pt x="238988" y="5904827"/>
                </a:lnTo>
                <a:lnTo>
                  <a:pt x="252488" y="5948870"/>
                </a:lnTo>
                <a:lnTo>
                  <a:pt x="266331" y="5992761"/>
                </a:lnTo>
                <a:lnTo>
                  <a:pt x="280530" y="6036488"/>
                </a:lnTo>
                <a:lnTo>
                  <a:pt x="295071" y="6080061"/>
                </a:lnTo>
                <a:lnTo>
                  <a:pt x="309968" y="6123470"/>
                </a:lnTo>
                <a:lnTo>
                  <a:pt x="325196" y="6166726"/>
                </a:lnTo>
                <a:lnTo>
                  <a:pt x="340779" y="6209817"/>
                </a:lnTo>
                <a:lnTo>
                  <a:pt x="356692" y="6252743"/>
                </a:lnTo>
                <a:lnTo>
                  <a:pt x="372948" y="6295504"/>
                </a:lnTo>
                <a:lnTo>
                  <a:pt x="389547" y="6338087"/>
                </a:lnTo>
                <a:lnTo>
                  <a:pt x="406476" y="6380518"/>
                </a:lnTo>
                <a:lnTo>
                  <a:pt x="423735" y="6422771"/>
                </a:lnTo>
                <a:lnTo>
                  <a:pt x="441337" y="6464846"/>
                </a:lnTo>
                <a:lnTo>
                  <a:pt x="459257" y="6506756"/>
                </a:lnTo>
                <a:lnTo>
                  <a:pt x="477520" y="6548488"/>
                </a:lnTo>
                <a:lnTo>
                  <a:pt x="496100" y="6590043"/>
                </a:lnTo>
                <a:lnTo>
                  <a:pt x="515010" y="6631406"/>
                </a:lnTo>
                <a:lnTo>
                  <a:pt x="534238" y="6672605"/>
                </a:lnTo>
                <a:lnTo>
                  <a:pt x="553796" y="6713614"/>
                </a:lnTo>
                <a:lnTo>
                  <a:pt x="573671" y="6754444"/>
                </a:lnTo>
                <a:lnTo>
                  <a:pt x="593877" y="6795084"/>
                </a:lnTo>
                <a:lnTo>
                  <a:pt x="614387" y="6835534"/>
                </a:lnTo>
                <a:lnTo>
                  <a:pt x="635215" y="6875805"/>
                </a:lnTo>
                <a:lnTo>
                  <a:pt x="656361" y="6915886"/>
                </a:lnTo>
                <a:lnTo>
                  <a:pt x="677824" y="6955764"/>
                </a:lnTo>
                <a:lnTo>
                  <a:pt x="699592" y="6995452"/>
                </a:lnTo>
                <a:lnTo>
                  <a:pt x="721664" y="7034949"/>
                </a:lnTo>
                <a:lnTo>
                  <a:pt x="744054" y="7074255"/>
                </a:lnTo>
                <a:lnTo>
                  <a:pt x="766749" y="7113346"/>
                </a:lnTo>
                <a:lnTo>
                  <a:pt x="789749" y="7152246"/>
                </a:lnTo>
                <a:lnTo>
                  <a:pt x="813041" y="7190943"/>
                </a:lnTo>
                <a:lnTo>
                  <a:pt x="836650" y="7229437"/>
                </a:lnTo>
                <a:lnTo>
                  <a:pt x="860552" y="7267727"/>
                </a:lnTo>
                <a:lnTo>
                  <a:pt x="884745" y="7305815"/>
                </a:lnTo>
                <a:lnTo>
                  <a:pt x="909243" y="7343686"/>
                </a:lnTo>
                <a:lnTo>
                  <a:pt x="934034" y="7381354"/>
                </a:lnTo>
                <a:lnTo>
                  <a:pt x="959129" y="7418806"/>
                </a:lnTo>
                <a:lnTo>
                  <a:pt x="984504" y="7456043"/>
                </a:lnTo>
                <a:lnTo>
                  <a:pt x="1010170" y="7493076"/>
                </a:lnTo>
                <a:lnTo>
                  <a:pt x="1036116" y="7529881"/>
                </a:lnTo>
                <a:lnTo>
                  <a:pt x="1062367" y="7566469"/>
                </a:lnTo>
                <a:lnTo>
                  <a:pt x="1088885" y="7602842"/>
                </a:lnTo>
                <a:lnTo>
                  <a:pt x="1115695" y="7638986"/>
                </a:lnTo>
                <a:lnTo>
                  <a:pt x="1142796" y="7674915"/>
                </a:lnTo>
                <a:lnTo>
                  <a:pt x="1170165" y="7710614"/>
                </a:lnTo>
                <a:lnTo>
                  <a:pt x="1197813" y="7746098"/>
                </a:lnTo>
                <a:lnTo>
                  <a:pt x="1225740" y="7781341"/>
                </a:lnTo>
                <a:lnTo>
                  <a:pt x="1253947" y="7816355"/>
                </a:lnTo>
                <a:lnTo>
                  <a:pt x="1282420" y="7851140"/>
                </a:lnTo>
                <a:lnTo>
                  <a:pt x="1311173" y="7885697"/>
                </a:lnTo>
                <a:lnTo>
                  <a:pt x="1340192" y="7920025"/>
                </a:lnTo>
                <a:lnTo>
                  <a:pt x="1369479" y="7954099"/>
                </a:lnTo>
                <a:lnTo>
                  <a:pt x="1399032" y="7987944"/>
                </a:lnTo>
                <a:lnTo>
                  <a:pt x="1428851" y="8021548"/>
                </a:lnTo>
                <a:lnTo>
                  <a:pt x="1458937" y="8054924"/>
                </a:lnTo>
                <a:lnTo>
                  <a:pt x="1489278" y="8088046"/>
                </a:lnTo>
                <a:lnTo>
                  <a:pt x="1519885" y="8120926"/>
                </a:lnTo>
                <a:lnTo>
                  <a:pt x="1550758" y="8153552"/>
                </a:lnTo>
                <a:lnTo>
                  <a:pt x="1581873" y="8185937"/>
                </a:lnTo>
                <a:lnTo>
                  <a:pt x="1613255" y="8218068"/>
                </a:lnTo>
                <a:lnTo>
                  <a:pt x="1644891" y="8249958"/>
                </a:lnTo>
                <a:lnTo>
                  <a:pt x="1676768" y="8281594"/>
                </a:lnTo>
                <a:lnTo>
                  <a:pt x="1708912" y="8312975"/>
                </a:lnTo>
                <a:lnTo>
                  <a:pt x="1741297" y="8344090"/>
                </a:lnTo>
                <a:lnTo>
                  <a:pt x="1773923" y="8374964"/>
                </a:lnTo>
                <a:lnTo>
                  <a:pt x="1806803" y="8405571"/>
                </a:lnTo>
                <a:lnTo>
                  <a:pt x="1839925" y="8435911"/>
                </a:lnTo>
                <a:lnTo>
                  <a:pt x="1873288" y="8465998"/>
                </a:lnTo>
                <a:lnTo>
                  <a:pt x="1906905" y="8495817"/>
                </a:lnTo>
                <a:lnTo>
                  <a:pt x="1908009" y="8496783"/>
                </a:lnTo>
                <a:lnTo>
                  <a:pt x="1908009" y="8532000"/>
                </a:lnTo>
                <a:lnTo>
                  <a:pt x="1948472" y="8532000"/>
                </a:lnTo>
                <a:lnTo>
                  <a:pt x="6605994" y="8532000"/>
                </a:lnTo>
                <a:lnTo>
                  <a:pt x="6606019" y="0"/>
                </a:lnTo>
                <a:close/>
              </a:path>
            </a:pathLst>
          </a:custGeom>
          <a:solidFill>
            <a:srgbClr val="1B52CE"/>
          </a:solidFill>
        </p:spPr>
        <p:txBody>
          <a:bodyPr wrap="square" lIns="0" tIns="0" rIns="0" bIns="0" rtlCol="0"/>
          <a:lstStyle/>
          <a:p>
            <a:endParaRPr/>
          </a:p>
        </p:txBody>
      </p:sp>
      <p:sp>
        <p:nvSpPr>
          <p:cNvPr id="5" name="object 3">
            <a:extLst>
              <a:ext uri="{FF2B5EF4-FFF2-40B4-BE49-F238E27FC236}">
                <a16:creationId xmlns:a16="http://schemas.microsoft.com/office/drawing/2014/main" id="{01768124-F72E-EE7E-A929-2096407CE10D}"/>
              </a:ext>
            </a:extLst>
          </p:cNvPr>
          <p:cNvSpPr txBox="1">
            <a:spLocks/>
          </p:cNvSpPr>
          <p:nvPr/>
        </p:nvSpPr>
        <p:spPr>
          <a:xfrm>
            <a:off x="10112587" y="2133107"/>
            <a:ext cx="3574415" cy="1231106"/>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lnSpc>
                <a:spcPts val="4600"/>
              </a:lnSpc>
              <a:spcBef>
                <a:spcPts val="400"/>
              </a:spcBef>
            </a:pPr>
            <a:r>
              <a:rPr lang="nl-NL" sz="4000">
                <a:solidFill>
                  <a:srgbClr val="72ED7D"/>
                </a:solidFill>
                <a:latin typeface="Neue Haas Unica W1G Medium"/>
                <a:cs typeface="Neue Haas Unica W1G Medium"/>
              </a:rPr>
              <a:t>Zo efficiënt mogelijk werken</a:t>
            </a:r>
            <a:endParaRPr lang="nl-NL" sz="4000">
              <a:latin typeface="Neue Haas Unica W1G Medium"/>
              <a:cs typeface="Neue Haas Unica W1G Medium"/>
            </a:endParaRPr>
          </a:p>
        </p:txBody>
      </p:sp>
      <p:sp>
        <p:nvSpPr>
          <p:cNvPr id="6" name="object 4">
            <a:extLst>
              <a:ext uri="{FF2B5EF4-FFF2-40B4-BE49-F238E27FC236}">
                <a16:creationId xmlns:a16="http://schemas.microsoft.com/office/drawing/2014/main" id="{31540C4E-1DF9-CB88-94D3-60C9DBD2091B}"/>
              </a:ext>
            </a:extLst>
          </p:cNvPr>
          <p:cNvSpPr txBox="1"/>
          <p:nvPr/>
        </p:nvSpPr>
        <p:spPr>
          <a:xfrm>
            <a:off x="10112588" y="3788270"/>
            <a:ext cx="3449320" cy="2544543"/>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De digitale Moderne Werkplek is dé gereedschapskist van moderne professionals. Het maakt niet uit waar ze zijn of met welk apparaat ze inloggen, ze willen altijd toegang tot dezelfde digitale tools en bestanden. Daarvoor zijn slimme oplossingen of applicaties voor beschikbaar. Zo ook voor het toepassen van emailhandtekeningen en printing. </a:t>
            </a:r>
            <a:endParaRPr sz="1600">
              <a:latin typeface="Neue Haas Unica W1G"/>
              <a:cs typeface="Neue Haas Unica W1G"/>
            </a:endParaRPr>
          </a:p>
        </p:txBody>
      </p:sp>
      <p:sp>
        <p:nvSpPr>
          <p:cNvPr id="7" name="object 5">
            <a:extLst>
              <a:ext uri="{FF2B5EF4-FFF2-40B4-BE49-F238E27FC236}">
                <a16:creationId xmlns:a16="http://schemas.microsoft.com/office/drawing/2014/main" id="{82B935BB-E5ED-884A-40A5-F67B17AEBFB9}"/>
              </a:ext>
            </a:extLst>
          </p:cNvPr>
          <p:cNvSpPr/>
          <p:nvPr/>
        </p:nvSpPr>
        <p:spPr>
          <a:xfrm>
            <a:off x="11545902" y="6151089"/>
            <a:ext cx="3574415" cy="2381250"/>
          </a:xfrm>
          <a:custGeom>
            <a:avLst/>
            <a:gdLst/>
            <a:ahLst/>
            <a:cxnLst/>
            <a:rect l="l" t="t" r="r" b="b"/>
            <a:pathLst>
              <a:path w="3574415" h="2381250">
                <a:moveTo>
                  <a:pt x="3574082" y="35048"/>
                </a:moveTo>
                <a:lnTo>
                  <a:pt x="3525744" y="28193"/>
                </a:lnTo>
                <a:lnTo>
                  <a:pt x="3479262" y="22329"/>
                </a:lnTo>
                <a:lnTo>
                  <a:pt x="3432578" y="17135"/>
                </a:lnTo>
                <a:lnTo>
                  <a:pt x="3385696" y="12618"/>
                </a:lnTo>
                <a:lnTo>
                  <a:pt x="3338622" y="8783"/>
                </a:lnTo>
                <a:lnTo>
                  <a:pt x="3291359" y="5634"/>
                </a:lnTo>
                <a:lnTo>
                  <a:pt x="3243912" y="3176"/>
                </a:lnTo>
                <a:lnTo>
                  <a:pt x="3196288" y="1415"/>
                </a:lnTo>
                <a:lnTo>
                  <a:pt x="3148489" y="354"/>
                </a:lnTo>
                <a:lnTo>
                  <a:pt x="3100522" y="0"/>
                </a:lnTo>
                <a:lnTo>
                  <a:pt x="3052555" y="354"/>
                </a:lnTo>
                <a:lnTo>
                  <a:pt x="3004756" y="1415"/>
                </a:lnTo>
                <a:lnTo>
                  <a:pt x="2957132" y="3176"/>
                </a:lnTo>
                <a:lnTo>
                  <a:pt x="2909685" y="5634"/>
                </a:lnTo>
                <a:lnTo>
                  <a:pt x="2862422" y="8783"/>
                </a:lnTo>
                <a:lnTo>
                  <a:pt x="2815347" y="12618"/>
                </a:lnTo>
                <a:lnTo>
                  <a:pt x="2768466" y="17135"/>
                </a:lnTo>
                <a:lnTo>
                  <a:pt x="2721782" y="22329"/>
                </a:lnTo>
                <a:lnTo>
                  <a:pt x="2675300" y="28193"/>
                </a:lnTo>
                <a:lnTo>
                  <a:pt x="2629026" y="34725"/>
                </a:lnTo>
                <a:lnTo>
                  <a:pt x="2582965" y="41918"/>
                </a:lnTo>
                <a:lnTo>
                  <a:pt x="2537121" y="49769"/>
                </a:lnTo>
                <a:lnTo>
                  <a:pt x="2491499" y="58271"/>
                </a:lnTo>
                <a:lnTo>
                  <a:pt x="2446104" y="67420"/>
                </a:lnTo>
                <a:lnTo>
                  <a:pt x="2400940" y="77212"/>
                </a:lnTo>
                <a:lnTo>
                  <a:pt x="2356013" y="87640"/>
                </a:lnTo>
                <a:lnTo>
                  <a:pt x="2311328" y="98701"/>
                </a:lnTo>
                <a:lnTo>
                  <a:pt x="2266889" y="110390"/>
                </a:lnTo>
                <a:lnTo>
                  <a:pt x="2222701" y="122701"/>
                </a:lnTo>
                <a:lnTo>
                  <a:pt x="2178769" y="135629"/>
                </a:lnTo>
                <a:lnTo>
                  <a:pt x="2135098" y="149171"/>
                </a:lnTo>
                <a:lnTo>
                  <a:pt x="2091693" y="163320"/>
                </a:lnTo>
                <a:lnTo>
                  <a:pt x="2048558" y="178072"/>
                </a:lnTo>
                <a:lnTo>
                  <a:pt x="2005699" y="193422"/>
                </a:lnTo>
                <a:lnTo>
                  <a:pt x="1963119" y="209365"/>
                </a:lnTo>
                <a:lnTo>
                  <a:pt x="1920825" y="225896"/>
                </a:lnTo>
                <a:lnTo>
                  <a:pt x="1878821" y="243011"/>
                </a:lnTo>
                <a:lnTo>
                  <a:pt x="1837112" y="260703"/>
                </a:lnTo>
                <a:lnTo>
                  <a:pt x="1795702" y="278970"/>
                </a:lnTo>
                <a:lnTo>
                  <a:pt x="1754596" y="297804"/>
                </a:lnTo>
                <a:lnTo>
                  <a:pt x="1713800" y="317203"/>
                </a:lnTo>
                <a:lnTo>
                  <a:pt x="1673318" y="337160"/>
                </a:lnTo>
                <a:lnTo>
                  <a:pt x="1633156" y="357671"/>
                </a:lnTo>
                <a:lnTo>
                  <a:pt x="1593316" y="378731"/>
                </a:lnTo>
                <a:lnTo>
                  <a:pt x="1553806" y="400334"/>
                </a:lnTo>
                <a:lnTo>
                  <a:pt x="1514629" y="422477"/>
                </a:lnTo>
                <a:lnTo>
                  <a:pt x="1475791" y="445154"/>
                </a:lnTo>
                <a:lnTo>
                  <a:pt x="1437296" y="468361"/>
                </a:lnTo>
                <a:lnTo>
                  <a:pt x="1399148" y="492091"/>
                </a:lnTo>
                <a:lnTo>
                  <a:pt x="1361354" y="516341"/>
                </a:lnTo>
                <a:lnTo>
                  <a:pt x="1323918" y="541106"/>
                </a:lnTo>
                <a:lnTo>
                  <a:pt x="1286844" y="566380"/>
                </a:lnTo>
                <a:lnTo>
                  <a:pt x="1250137" y="592159"/>
                </a:lnTo>
                <a:lnTo>
                  <a:pt x="1213803" y="618438"/>
                </a:lnTo>
                <a:lnTo>
                  <a:pt x="1177846" y="645212"/>
                </a:lnTo>
                <a:lnTo>
                  <a:pt x="1142272" y="672475"/>
                </a:lnTo>
                <a:lnTo>
                  <a:pt x="1107083" y="700224"/>
                </a:lnTo>
                <a:lnTo>
                  <a:pt x="1072287" y="728453"/>
                </a:lnTo>
                <a:lnTo>
                  <a:pt x="1037887" y="757157"/>
                </a:lnTo>
                <a:lnTo>
                  <a:pt x="1003889" y="786332"/>
                </a:lnTo>
                <a:lnTo>
                  <a:pt x="970296" y="815972"/>
                </a:lnTo>
                <a:lnTo>
                  <a:pt x="937115" y="846073"/>
                </a:lnTo>
                <a:lnTo>
                  <a:pt x="904350" y="876629"/>
                </a:lnTo>
                <a:lnTo>
                  <a:pt x="872006" y="907636"/>
                </a:lnTo>
                <a:lnTo>
                  <a:pt x="840087" y="939089"/>
                </a:lnTo>
                <a:lnTo>
                  <a:pt x="808598" y="970982"/>
                </a:lnTo>
                <a:lnTo>
                  <a:pt x="777545" y="1003312"/>
                </a:lnTo>
                <a:lnTo>
                  <a:pt x="746932" y="1036073"/>
                </a:lnTo>
                <a:lnTo>
                  <a:pt x="716764" y="1069260"/>
                </a:lnTo>
                <a:lnTo>
                  <a:pt x="687046" y="1102868"/>
                </a:lnTo>
                <a:lnTo>
                  <a:pt x="657783" y="1136893"/>
                </a:lnTo>
                <a:lnTo>
                  <a:pt x="628979" y="1171329"/>
                </a:lnTo>
                <a:lnTo>
                  <a:pt x="600639" y="1206172"/>
                </a:lnTo>
                <a:lnTo>
                  <a:pt x="572769" y="1241416"/>
                </a:lnTo>
                <a:lnTo>
                  <a:pt x="545373" y="1277057"/>
                </a:lnTo>
                <a:lnTo>
                  <a:pt x="518455" y="1313090"/>
                </a:lnTo>
                <a:lnTo>
                  <a:pt x="492022" y="1349510"/>
                </a:lnTo>
                <a:lnTo>
                  <a:pt x="466077" y="1386311"/>
                </a:lnTo>
                <a:lnTo>
                  <a:pt x="440626" y="1423490"/>
                </a:lnTo>
                <a:lnTo>
                  <a:pt x="415672" y="1461041"/>
                </a:lnTo>
                <a:lnTo>
                  <a:pt x="391222" y="1498960"/>
                </a:lnTo>
                <a:lnTo>
                  <a:pt x="367280" y="1537240"/>
                </a:lnTo>
                <a:lnTo>
                  <a:pt x="343851" y="1575879"/>
                </a:lnTo>
                <a:lnTo>
                  <a:pt x="320940" y="1614869"/>
                </a:lnTo>
                <a:lnTo>
                  <a:pt x="298551" y="1654208"/>
                </a:lnTo>
                <a:lnTo>
                  <a:pt x="276689" y="1693889"/>
                </a:lnTo>
                <a:lnTo>
                  <a:pt x="255360" y="1733908"/>
                </a:lnTo>
                <a:lnTo>
                  <a:pt x="234568" y="1774260"/>
                </a:lnTo>
                <a:lnTo>
                  <a:pt x="214317" y="1814940"/>
                </a:lnTo>
                <a:lnTo>
                  <a:pt x="194614" y="1855943"/>
                </a:lnTo>
                <a:lnTo>
                  <a:pt x="175462" y="1897264"/>
                </a:lnTo>
                <a:lnTo>
                  <a:pt x="156866" y="1938899"/>
                </a:lnTo>
                <a:lnTo>
                  <a:pt x="138832" y="1980842"/>
                </a:lnTo>
                <a:lnTo>
                  <a:pt x="121364" y="2023088"/>
                </a:lnTo>
                <a:lnTo>
                  <a:pt x="104467" y="2065633"/>
                </a:lnTo>
                <a:lnTo>
                  <a:pt x="88146" y="2108472"/>
                </a:lnTo>
                <a:lnTo>
                  <a:pt x="72406" y="2151599"/>
                </a:lnTo>
                <a:lnTo>
                  <a:pt x="57251" y="2195011"/>
                </a:lnTo>
                <a:lnTo>
                  <a:pt x="42686" y="2238701"/>
                </a:lnTo>
                <a:lnTo>
                  <a:pt x="28717" y="2282665"/>
                </a:lnTo>
                <a:lnTo>
                  <a:pt x="15347" y="2326898"/>
                </a:lnTo>
                <a:lnTo>
                  <a:pt x="2583" y="2371396"/>
                </a:lnTo>
                <a:lnTo>
                  <a:pt x="0" y="2380909"/>
                </a:lnTo>
              </a:path>
            </a:pathLst>
          </a:custGeom>
          <a:ln w="12699">
            <a:solidFill>
              <a:srgbClr val="72ED7D"/>
            </a:solidFill>
          </a:ln>
        </p:spPr>
        <p:txBody>
          <a:bodyPr wrap="square" lIns="0" tIns="0" rIns="0" bIns="0" rtlCol="0"/>
          <a:lstStyle/>
          <a:p>
            <a:endParaRPr/>
          </a:p>
        </p:txBody>
      </p:sp>
      <p:sp>
        <p:nvSpPr>
          <p:cNvPr id="24" name="object 23">
            <a:extLst>
              <a:ext uri="{FF2B5EF4-FFF2-40B4-BE49-F238E27FC236}">
                <a16:creationId xmlns:a16="http://schemas.microsoft.com/office/drawing/2014/main" id="{B95A272D-9296-E3FD-7B3C-8C92A8296C70}"/>
              </a:ext>
            </a:extLst>
          </p:cNvPr>
          <p:cNvSpPr txBox="1"/>
          <p:nvPr/>
        </p:nvSpPr>
        <p:spPr>
          <a:xfrm>
            <a:off x="1246577" y="3363765"/>
            <a:ext cx="2893060" cy="2353593"/>
          </a:xfrm>
          <a:prstGeom prst="rect">
            <a:avLst/>
          </a:prstGeom>
        </p:spPr>
        <p:txBody>
          <a:bodyPr vert="horz" wrap="square" lIns="0" tIns="6350" rIns="0" bIns="0" rtlCol="0">
            <a:spAutoFit/>
          </a:bodyPr>
          <a:lstStyle/>
          <a:p>
            <a:pPr marL="12700" marR="5080">
              <a:lnSpc>
                <a:spcPct val="122000"/>
              </a:lnSpc>
              <a:spcBef>
                <a:spcPts val="50"/>
              </a:spcBef>
            </a:pPr>
            <a:r>
              <a:rPr lang="nl-NL" sz="1400">
                <a:solidFill>
                  <a:srgbClr val="1B52CE"/>
                </a:solidFill>
                <a:latin typeface="Neue Haas Unica W1G"/>
                <a:cs typeface="Neue Haas Unica W1G"/>
              </a:rPr>
              <a:t>Hebben jouw medewerkers allemaal dezelfde e-mailhandtekening? Dezelfde informatie, hetzelfde lettertype en dezelfde </a:t>
            </a:r>
            <a:r>
              <a:rPr lang="nl-NL" sz="1400" err="1">
                <a:solidFill>
                  <a:srgbClr val="1B52CE"/>
                </a:solidFill>
                <a:latin typeface="Neue Haas Unica W1G"/>
                <a:cs typeface="Neue Haas Unica W1G"/>
              </a:rPr>
              <a:t>layout</a:t>
            </a:r>
            <a:r>
              <a:rPr lang="nl-NL" sz="1400">
                <a:solidFill>
                  <a:srgbClr val="1B52CE"/>
                </a:solidFill>
                <a:latin typeface="Neue Haas Unica W1G"/>
                <a:cs typeface="Neue Haas Unica W1G"/>
              </a:rPr>
              <a:t>? Of knutselt iedereen zijn eigen variant in elkaar? Met </a:t>
            </a:r>
            <a:r>
              <a:rPr lang="nl-NL" sz="1400" err="1">
                <a:solidFill>
                  <a:srgbClr val="1B52CE"/>
                </a:solidFill>
                <a:latin typeface="Neue Haas Unica W1G"/>
                <a:cs typeface="Neue Haas Unica W1G"/>
              </a:rPr>
              <a:t>Exclaimer</a:t>
            </a:r>
            <a:r>
              <a:rPr lang="nl-NL" sz="1400">
                <a:solidFill>
                  <a:srgbClr val="1B52CE"/>
                </a:solidFill>
                <a:latin typeface="Neue Haas Unica W1G"/>
                <a:cs typeface="Neue Haas Unica W1G"/>
              </a:rPr>
              <a:t> stel je alle e-mailhandtekeningen centraal in, zet je ze in jouw huisstijl en beheer je ze op één plek.</a:t>
            </a:r>
          </a:p>
        </p:txBody>
      </p:sp>
      <p:sp>
        <p:nvSpPr>
          <p:cNvPr id="25" name="object 24">
            <a:extLst>
              <a:ext uri="{FF2B5EF4-FFF2-40B4-BE49-F238E27FC236}">
                <a16:creationId xmlns:a16="http://schemas.microsoft.com/office/drawing/2014/main" id="{8E86C2DA-807D-C839-334D-1980562CE08E}"/>
              </a:ext>
            </a:extLst>
          </p:cNvPr>
          <p:cNvSpPr txBox="1"/>
          <p:nvPr/>
        </p:nvSpPr>
        <p:spPr>
          <a:xfrm>
            <a:off x="4976287" y="3363943"/>
            <a:ext cx="2706370" cy="2312670"/>
          </a:xfrm>
          <a:prstGeom prst="rect">
            <a:avLst/>
          </a:prstGeom>
        </p:spPr>
        <p:txBody>
          <a:bodyPr vert="horz" wrap="square" lIns="0" tIns="12700" rIns="0" bIns="0" rtlCol="0">
            <a:spAutoFit/>
          </a:bodyPr>
          <a:lstStyle/>
          <a:p>
            <a:pPr marL="12700" marR="5080">
              <a:lnSpc>
                <a:spcPct val="119100"/>
              </a:lnSpc>
              <a:spcBef>
                <a:spcPts val="100"/>
              </a:spcBef>
            </a:pPr>
            <a:r>
              <a:rPr lang="nl-NL" sz="1400">
                <a:solidFill>
                  <a:srgbClr val="1B52CE"/>
                </a:solidFill>
                <a:latin typeface="Neue Haas Unica W1G"/>
                <a:cs typeface="Neue Haas Unica W1G"/>
              </a:rPr>
              <a:t>Mobiel werken vraagt om nieuwe oplossingen voor bekende uitdagingen. Bijvoorbeeld als het gaat om printen. Want of je nou op kantoor, thuis of onderweg bent; soms moet je even snel een document afdrukken. Printix biedt je de flexibiliteit om afdrukken te maken waar je ook bent.</a:t>
            </a:r>
            <a:endParaRPr sz="1400">
              <a:latin typeface="Neue Haas Unica W1G"/>
              <a:cs typeface="Neue Haas Unica W1G"/>
            </a:endParaRPr>
          </a:p>
        </p:txBody>
      </p:sp>
      <p:pic>
        <p:nvPicPr>
          <p:cNvPr id="27" name="Afbeelding 26" descr="Afbeelding met tekst, Lettertype, Graphics, grafische vormgeving&#10;&#10;Automatisch gegenereerde beschrijving">
            <a:extLst>
              <a:ext uri="{FF2B5EF4-FFF2-40B4-BE49-F238E27FC236}">
                <a16:creationId xmlns:a16="http://schemas.microsoft.com/office/drawing/2014/main" id="{DE185100-88B7-C59F-F288-C7E18E7546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6577" y="2437621"/>
            <a:ext cx="2548128" cy="750659"/>
          </a:xfrm>
          <a:prstGeom prst="rect">
            <a:avLst/>
          </a:prstGeom>
        </p:spPr>
      </p:pic>
      <p:pic>
        <p:nvPicPr>
          <p:cNvPr id="29" name="Afbeelding 28" descr="Afbeelding met tekst, Lettertype, Graphics, logo&#10;&#10;Automatisch gegenereerde beschrijving">
            <a:extLst>
              <a:ext uri="{FF2B5EF4-FFF2-40B4-BE49-F238E27FC236}">
                <a16:creationId xmlns:a16="http://schemas.microsoft.com/office/drawing/2014/main" id="{41D5F298-7F2F-D576-3BD8-582A7D420E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6287" y="2382293"/>
            <a:ext cx="1979081" cy="743082"/>
          </a:xfrm>
          <a:prstGeom prst="rect">
            <a:avLst/>
          </a:prstGeom>
        </p:spPr>
      </p:pic>
    </p:spTree>
    <p:extLst>
      <p:ext uri="{BB962C8B-B14F-4D97-AF65-F5344CB8AC3E}">
        <p14:creationId xmlns:p14="http://schemas.microsoft.com/office/powerpoint/2010/main" val="389975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9" y="4265769"/>
            <a:ext cx="4879975" cy="3592522"/>
          </a:xfrm>
          <a:prstGeom prst="rect">
            <a:avLst/>
          </a:prstGeom>
        </p:spPr>
        <p:txBody>
          <a:bodyPr vert="horz" wrap="square" lIns="0" tIns="66040" rIns="0" bIns="0" rtlCol="0">
            <a:spAutoFit/>
          </a:bodyPr>
          <a:lstStyle/>
          <a:p>
            <a:pPr marL="12700" marR="307340">
              <a:lnSpc>
                <a:spcPct val="122600"/>
              </a:lnSpc>
              <a:spcBef>
                <a:spcPts val="3840"/>
              </a:spcBef>
            </a:pPr>
            <a:r>
              <a:rPr lang="nl-NL" sz="1700" spc="-10">
                <a:solidFill>
                  <a:srgbClr val="282827"/>
                </a:solidFill>
                <a:latin typeface="Neue Haas Unica W1G"/>
                <a:cs typeface="Neue Haas Unica W1G"/>
              </a:rPr>
              <a:t>Hebben jouw medewerkers allemaal dezelfde e-mailhandtekening? Dezelfde informatie, hetzelfde lettertype en dezelfde </a:t>
            </a:r>
            <a:r>
              <a:rPr lang="nl-NL" sz="1700" spc="-10" err="1">
                <a:solidFill>
                  <a:srgbClr val="282827"/>
                </a:solidFill>
                <a:latin typeface="Neue Haas Unica W1G"/>
                <a:cs typeface="Neue Haas Unica W1G"/>
              </a:rPr>
              <a:t>layout</a:t>
            </a:r>
            <a:r>
              <a:rPr lang="nl-NL" sz="1700" spc="-10">
                <a:solidFill>
                  <a:srgbClr val="282827"/>
                </a:solidFill>
                <a:latin typeface="Neue Haas Unica W1G"/>
                <a:cs typeface="Neue Haas Unica W1G"/>
              </a:rPr>
              <a:t>? Of knutselt iedereen zijn eigen variant in elkaar? Met </a:t>
            </a:r>
            <a:r>
              <a:rPr lang="nl-NL" sz="1700" spc="-10" err="1">
                <a:solidFill>
                  <a:srgbClr val="282827"/>
                </a:solidFill>
                <a:latin typeface="Neue Haas Unica W1G"/>
                <a:cs typeface="Neue Haas Unica W1G"/>
              </a:rPr>
              <a:t>Exclaimer</a:t>
            </a:r>
            <a:r>
              <a:rPr lang="nl-NL" sz="1700" spc="-10">
                <a:solidFill>
                  <a:srgbClr val="282827"/>
                </a:solidFill>
                <a:latin typeface="Neue Haas Unica W1G"/>
                <a:cs typeface="Neue Haas Unica W1G"/>
              </a:rPr>
              <a:t> stel je alle e-mailhandtekeningen centraal in, zet je ze in jouw huisstijl en beheer je ze op één plek.</a:t>
            </a:r>
          </a:p>
          <a:p>
            <a:pPr marL="12700" marR="307340">
              <a:lnSpc>
                <a:spcPct val="122600"/>
              </a:lnSpc>
              <a:spcBef>
                <a:spcPts val="3840"/>
              </a:spcBef>
            </a:pPr>
            <a:endParaRPr lang="nl-NL" sz="1700" spc="-10">
              <a:solidFill>
                <a:srgbClr val="282827"/>
              </a:solidFill>
              <a:latin typeface="Neue Haas Unica W1G"/>
              <a:cs typeface="Neue Haas Unica W1G"/>
            </a:endParaRPr>
          </a:p>
          <a:p>
            <a:pPr marL="12700" marR="307340">
              <a:lnSpc>
                <a:spcPct val="122600"/>
              </a:lnSpc>
              <a:spcBef>
                <a:spcPts val="3840"/>
              </a:spcBef>
            </a:pPr>
            <a:endParaRPr sz="1700">
              <a:latin typeface="Neue Haas Unica W1G"/>
              <a:cs typeface="Neue Haas Unica W1G"/>
            </a:endParaRPr>
          </a:p>
        </p:txBody>
      </p:sp>
      <p:sp>
        <p:nvSpPr>
          <p:cNvPr id="61" name="object 61"/>
          <p:cNvSpPr txBox="1">
            <a:spLocks noGrp="1"/>
          </p:cNvSpPr>
          <p:nvPr>
            <p:ph type="title"/>
          </p:nvPr>
        </p:nvSpPr>
        <p:spPr>
          <a:xfrm>
            <a:off x="311543" y="972776"/>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a:t>De moderne werkplek</a:t>
            </a:r>
            <a:endParaRPr spc="-10"/>
          </a:p>
        </p:txBody>
      </p:sp>
      <p:pic>
        <p:nvPicPr>
          <p:cNvPr id="70" name="Afbeelding 69" descr="Afbeelding met tekst, Lettertype, Graphics, grafische vormgeving&#10;&#10;Automatisch gegenereerde beschrijving">
            <a:extLst>
              <a:ext uri="{FF2B5EF4-FFF2-40B4-BE49-F238E27FC236}">
                <a16:creationId xmlns:a16="http://schemas.microsoft.com/office/drawing/2014/main" id="{BDD92EE2-7346-CD6C-18EB-7DD062051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8300" y="2864204"/>
            <a:ext cx="6528200" cy="1923158"/>
          </a:xfrm>
          <a:prstGeom prst="rect">
            <a:avLst/>
          </a:prstGeom>
        </p:spPr>
      </p:pic>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4879975" cy="1374735"/>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a:solidFill>
                  <a:srgbClr val="282827"/>
                </a:solidFill>
                <a:latin typeface="Neue Haas Unica W1G Medium"/>
                <a:cs typeface="Neue Haas Unica W1G Medium"/>
              </a:rPr>
              <a:t>Krachtige tool voor e-mailhandtekening </a:t>
            </a:r>
            <a:endParaRPr sz="1700">
              <a:latin typeface="Neue Haas Unica W1G"/>
              <a:cs typeface="Neue Haas Unica W1G"/>
            </a:endParaRPr>
          </a:p>
        </p:txBody>
      </p:sp>
    </p:spTree>
    <p:extLst>
      <p:ext uri="{BB962C8B-B14F-4D97-AF65-F5344CB8AC3E}">
        <p14:creationId xmlns:p14="http://schemas.microsoft.com/office/powerpoint/2010/main" val="240120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 Menselijk gezicht, persoon, schermopname&#10;&#10;Automatisch gegenereerde beschrijving">
            <a:extLst>
              <a:ext uri="{FF2B5EF4-FFF2-40B4-BE49-F238E27FC236}">
                <a16:creationId xmlns:a16="http://schemas.microsoft.com/office/drawing/2014/main" id="{6ED1977A-F6DD-3366-18BD-4C077308E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546" y="560831"/>
            <a:ext cx="7461505" cy="74615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Afbeelding 5" descr="Afbeelding met water, meer, natuur, schermopname&#10;&#10;Automatisch gegenereerde beschrijving">
            <a:extLst>
              <a:ext uri="{FF2B5EF4-FFF2-40B4-BE49-F238E27FC236}">
                <a16:creationId xmlns:a16="http://schemas.microsoft.com/office/drawing/2014/main" id="{82F6B9A2-9D42-E87A-F15F-91F82C0BBA89}"/>
              </a:ext>
            </a:extLst>
          </p:cNvPr>
          <p:cNvPicPr>
            <a:picLocks noChangeAspect="1"/>
          </p:cNvPicPr>
          <p:nvPr/>
        </p:nvPicPr>
        <p:blipFill>
          <a:blip r:embed="rId3" cstate="print">
            <a:alphaModFix amt="19000"/>
            <a:extLst>
              <a:ext uri="{28A0092B-C50C-407E-A947-70E740481C1C}">
                <a14:useLocalDpi xmlns:a14="http://schemas.microsoft.com/office/drawing/2010/main" val="0"/>
              </a:ext>
            </a:extLst>
          </a:blip>
          <a:stretch>
            <a:fillRect/>
          </a:stretch>
        </p:blipFill>
        <p:spPr>
          <a:xfrm>
            <a:off x="2270" y="1515"/>
            <a:ext cx="15121159" cy="8531369"/>
          </a:xfrm>
          <a:prstGeom prst="rect">
            <a:avLst/>
          </a:prstGeom>
          <a:noFill/>
        </p:spPr>
      </p:pic>
      <p:sp>
        <p:nvSpPr>
          <p:cNvPr id="2" name="object 2"/>
          <p:cNvSpPr/>
          <p:nvPr/>
        </p:nvSpPr>
        <p:spPr>
          <a:xfrm>
            <a:off x="7717210" y="0"/>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 name="object 3"/>
          <p:cNvSpPr txBox="1">
            <a:spLocks noGrp="1"/>
          </p:cNvSpPr>
          <p:nvPr>
            <p:ph type="title"/>
          </p:nvPr>
        </p:nvSpPr>
        <p:spPr>
          <a:xfrm>
            <a:off x="8740258" y="925914"/>
            <a:ext cx="5995299" cy="1231106"/>
          </a:xfrm>
          <a:prstGeom prst="rect">
            <a:avLst/>
          </a:prstGeom>
        </p:spPr>
        <p:txBody>
          <a:bodyPr vert="horz" wrap="square" lIns="0" tIns="50800" rIns="0" bIns="0" rtlCol="0">
            <a:spAutoFit/>
          </a:bodyPr>
          <a:lstStyle/>
          <a:p>
            <a:pPr marL="12700" marR="5080">
              <a:lnSpc>
                <a:spcPts val="4600"/>
              </a:lnSpc>
              <a:spcBef>
                <a:spcPts val="400"/>
              </a:spcBef>
            </a:pPr>
            <a:r>
              <a:rPr lang="nl-NL" sz="4000" b="0">
                <a:solidFill>
                  <a:schemeClr val="bg1"/>
                </a:solidFill>
                <a:latin typeface="Neue Haas Unica W1G Medium"/>
                <a:cs typeface="Neue Haas Unica W1G Medium"/>
              </a:rPr>
              <a:t>Versterk de marketingkracht van je e-mailhandtekening</a:t>
            </a:r>
          </a:p>
        </p:txBody>
      </p:sp>
      <p:sp>
        <p:nvSpPr>
          <p:cNvPr id="21" name="object 4">
            <a:extLst>
              <a:ext uri="{FF2B5EF4-FFF2-40B4-BE49-F238E27FC236}">
                <a16:creationId xmlns:a16="http://schemas.microsoft.com/office/drawing/2014/main" id="{05DDF7F1-872A-E4BC-09E9-E7DFDD4A31D7}"/>
              </a:ext>
            </a:extLst>
          </p:cNvPr>
          <p:cNvSpPr txBox="1"/>
          <p:nvPr/>
        </p:nvSpPr>
        <p:spPr>
          <a:xfrm>
            <a:off x="8740259" y="2593454"/>
            <a:ext cx="4280798" cy="2261388"/>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E-mail is een krachtig, persoonlijk communicatiemiddel. Zeker als je e-mailberichten voorziet van een mooie en herkenbare ondertekening, leveren ze een belangrijke bijdrage aan je merkbekendheid en marketing. Met </a:t>
            </a:r>
            <a:r>
              <a:rPr lang="nl-NL" sz="1600" err="1">
                <a:solidFill>
                  <a:srgbClr val="FFFFFF"/>
                </a:solidFill>
                <a:latin typeface="Neue Haas Unica W1G"/>
                <a:cs typeface="Neue Haas Unica W1G"/>
              </a:rPr>
              <a:t>Exclaimer</a:t>
            </a:r>
            <a:r>
              <a:rPr lang="nl-NL" sz="1600">
                <a:solidFill>
                  <a:srgbClr val="FFFFFF"/>
                </a:solidFill>
                <a:latin typeface="Neue Haas Unica W1G"/>
                <a:cs typeface="Neue Haas Unica W1G"/>
              </a:rPr>
              <a:t> benut je de e-mailhandtekening als marketinginstrument en versterk je zo je marketingpower.</a:t>
            </a:r>
            <a:endParaRPr sz="1600">
              <a:latin typeface="Neue Haas Unica W1G"/>
              <a:cs typeface="Neue Haas Unica W1G"/>
            </a:endParaRPr>
          </a:p>
        </p:txBody>
      </p:sp>
    </p:spTree>
    <p:extLst>
      <p:ext uri="{BB962C8B-B14F-4D97-AF65-F5344CB8AC3E}">
        <p14:creationId xmlns:p14="http://schemas.microsoft.com/office/powerpoint/2010/main" val="114616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3F7E2448-6466-105D-9616-A7D5D414FB9A}"/>
              </a:ext>
            </a:extLst>
          </p:cNvPr>
          <p:cNvSpPr/>
          <p:nvPr/>
        </p:nvSpPr>
        <p:spPr>
          <a:xfrm>
            <a:off x="0" y="1905"/>
            <a:ext cx="15125700"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8" name="object 3">
            <a:extLst>
              <a:ext uri="{FF2B5EF4-FFF2-40B4-BE49-F238E27FC236}">
                <a16:creationId xmlns:a16="http://schemas.microsoft.com/office/drawing/2014/main" id="{E36F7E4D-9EE3-BE24-5F40-9FE600B39BDD}"/>
              </a:ext>
            </a:extLst>
          </p:cNvPr>
          <p:cNvSpPr txBox="1">
            <a:spLocks noGrp="1"/>
          </p:cNvSpPr>
          <p:nvPr>
            <p:ph type="title"/>
          </p:nvPr>
        </p:nvSpPr>
        <p:spPr>
          <a:xfrm>
            <a:off x="1697997" y="1338629"/>
            <a:ext cx="2155579" cy="882293"/>
          </a:xfrm>
          <a:prstGeom prst="rect">
            <a:avLst/>
          </a:prstGeom>
        </p:spPr>
        <p:txBody>
          <a:bodyPr vert="horz" wrap="square" lIns="0" tIns="50800" rIns="0" bIns="0" rtlCol="0">
            <a:spAutoFit/>
          </a:bodyPr>
          <a:lstStyle/>
          <a:p>
            <a:pPr marL="12700" marR="5080">
              <a:spcBef>
                <a:spcPts val="400"/>
              </a:spcBef>
            </a:pPr>
            <a:r>
              <a:rPr lang="nl-NL" sz="1800">
                <a:solidFill>
                  <a:schemeClr val="bg1"/>
                </a:solidFill>
                <a:latin typeface="Neue Haas Unica W1G Medium"/>
                <a:cs typeface="Neue Haas Unica W1G Medium"/>
              </a:rPr>
              <a:t>Beheer de handtekeningen voor je hele bedrijf centraal</a:t>
            </a:r>
          </a:p>
        </p:txBody>
      </p:sp>
      <p:sp>
        <p:nvSpPr>
          <p:cNvPr id="9" name="object 4">
            <a:extLst>
              <a:ext uri="{FF2B5EF4-FFF2-40B4-BE49-F238E27FC236}">
                <a16:creationId xmlns:a16="http://schemas.microsoft.com/office/drawing/2014/main" id="{EB0C50A8-651B-D8EB-B89A-11BC5EF4061C}"/>
              </a:ext>
            </a:extLst>
          </p:cNvPr>
          <p:cNvSpPr txBox="1"/>
          <p:nvPr/>
        </p:nvSpPr>
        <p:spPr>
          <a:xfrm>
            <a:off x="738379" y="2572121"/>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Geen ‘Pas je zelf je e-mailhandtekening even aan?’ meer, maar centraal instellen en uitrollen van alle e-mailhandtekeningen. In een paar klikken geregeld.</a:t>
            </a:r>
          </a:p>
        </p:txBody>
      </p:sp>
      <p:sp>
        <p:nvSpPr>
          <p:cNvPr id="11" name="object 3">
            <a:extLst>
              <a:ext uri="{FF2B5EF4-FFF2-40B4-BE49-F238E27FC236}">
                <a16:creationId xmlns:a16="http://schemas.microsoft.com/office/drawing/2014/main" id="{851E3FAB-6344-21FB-06C3-ECFED32159A0}"/>
              </a:ext>
            </a:extLst>
          </p:cNvPr>
          <p:cNvSpPr txBox="1">
            <a:spLocks/>
          </p:cNvSpPr>
          <p:nvPr/>
        </p:nvSpPr>
        <p:spPr>
          <a:xfrm>
            <a:off x="5293294" y="1403432"/>
            <a:ext cx="2128908" cy="605294"/>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Alle handtekeningen in één herkenbare stijl</a:t>
            </a:r>
          </a:p>
        </p:txBody>
      </p:sp>
      <p:sp>
        <p:nvSpPr>
          <p:cNvPr id="12" name="object 4">
            <a:extLst>
              <a:ext uri="{FF2B5EF4-FFF2-40B4-BE49-F238E27FC236}">
                <a16:creationId xmlns:a16="http://schemas.microsoft.com/office/drawing/2014/main" id="{D074F4BC-80B9-3CC8-0EB0-43550F3E5647}"/>
              </a:ext>
            </a:extLst>
          </p:cNvPr>
          <p:cNvSpPr txBox="1"/>
          <p:nvPr/>
        </p:nvSpPr>
        <p:spPr>
          <a:xfrm>
            <a:off x="4295775" y="2547737"/>
            <a:ext cx="3118104" cy="1978234"/>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Neem nu afscheid van de ontelbare verschillende e-mailhandtekeningen binnen je organisatie. Dankzij de eenvoudig te gebruiken sjablonen in </a:t>
            </a:r>
            <a:r>
              <a:rPr lang="nl-NL" sz="1600" err="1">
                <a:solidFill>
                  <a:srgbClr val="FFFFFF"/>
                </a:solidFill>
                <a:latin typeface="Neue Haas Unica W1G"/>
                <a:cs typeface="Neue Haas Unica W1G"/>
              </a:rPr>
              <a:t>Exclaimer</a:t>
            </a:r>
            <a:r>
              <a:rPr lang="nl-NL" sz="1600">
                <a:solidFill>
                  <a:srgbClr val="FFFFFF"/>
                </a:solidFill>
                <a:latin typeface="Neue Haas Unica W1G"/>
                <a:cs typeface="Neue Haas Unica W1G"/>
              </a:rPr>
              <a:t> heeft iedereen voortaan een herkenbare, uniforme ondertekening onder elke e-mail.</a:t>
            </a:r>
          </a:p>
        </p:txBody>
      </p:sp>
      <p:sp>
        <p:nvSpPr>
          <p:cNvPr id="17" name="object 3">
            <a:extLst>
              <a:ext uri="{FF2B5EF4-FFF2-40B4-BE49-F238E27FC236}">
                <a16:creationId xmlns:a16="http://schemas.microsoft.com/office/drawing/2014/main" id="{F2C70C2C-5B74-A4DC-DE0B-98D92B306F40}"/>
              </a:ext>
            </a:extLst>
          </p:cNvPr>
          <p:cNvSpPr txBox="1">
            <a:spLocks/>
          </p:cNvSpPr>
          <p:nvPr/>
        </p:nvSpPr>
        <p:spPr>
          <a:xfrm>
            <a:off x="12244654" y="1361614"/>
            <a:ext cx="2421429" cy="882293"/>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Snel en flexibel aanpassen en synchroniseren</a:t>
            </a:r>
          </a:p>
        </p:txBody>
      </p:sp>
      <p:sp>
        <p:nvSpPr>
          <p:cNvPr id="18" name="object 4">
            <a:extLst>
              <a:ext uri="{FF2B5EF4-FFF2-40B4-BE49-F238E27FC236}">
                <a16:creationId xmlns:a16="http://schemas.microsoft.com/office/drawing/2014/main" id="{A0BFC991-8238-9C30-F565-1A469FBACF3A}"/>
              </a:ext>
            </a:extLst>
          </p:cNvPr>
          <p:cNvSpPr txBox="1"/>
          <p:nvPr/>
        </p:nvSpPr>
        <p:spPr>
          <a:xfrm>
            <a:off x="11351515" y="2530624"/>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Nieuw adres, telefoonnummer of logo? Pas alle e-mailhandtekeningen in één keer centraal aan. Zo staan de nieuwe gegevens meteen onder de e-mails van elke medewerker.</a:t>
            </a:r>
          </a:p>
        </p:txBody>
      </p:sp>
      <p:sp>
        <p:nvSpPr>
          <p:cNvPr id="36" name="object 3">
            <a:extLst>
              <a:ext uri="{FF2B5EF4-FFF2-40B4-BE49-F238E27FC236}">
                <a16:creationId xmlns:a16="http://schemas.microsoft.com/office/drawing/2014/main" id="{1654CB4C-AD78-9642-32C6-0A180265B62E}"/>
              </a:ext>
            </a:extLst>
          </p:cNvPr>
          <p:cNvSpPr txBox="1">
            <a:spLocks/>
          </p:cNvSpPr>
          <p:nvPr/>
        </p:nvSpPr>
        <p:spPr>
          <a:xfrm>
            <a:off x="1594477" y="5055254"/>
            <a:ext cx="2155579" cy="882293"/>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Eenvoudig te gebruiken in Outlook 365</a:t>
            </a:r>
          </a:p>
        </p:txBody>
      </p:sp>
      <p:sp>
        <p:nvSpPr>
          <p:cNvPr id="37" name="object 4">
            <a:extLst>
              <a:ext uri="{FF2B5EF4-FFF2-40B4-BE49-F238E27FC236}">
                <a16:creationId xmlns:a16="http://schemas.microsoft.com/office/drawing/2014/main" id="{AF82AA25-439B-CFB7-6743-6B1DCEB4525A}"/>
              </a:ext>
            </a:extLst>
          </p:cNvPr>
          <p:cNvSpPr txBox="1"/>
          <p:nvPr/>
        </p:nvSpPr>
        <p:spPr>
          <a:xfrm>
            <a:off x="695267" y="6142636"/>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 </a:t>
            </a:r>
            <a:r>
              <a:rPr lang="nl-NL" sz="1600" err="1">
                <a:solidFill>
                  <a:srgbClr val="FFFFFF"/>
                </a:solidFill>
                <a:latin typeface="Neue Haas Unica W1G"/>
                <a:cs typeface="Neue Haas Unica W1G"/>
              </a:rPr>
              <a:t>Exclaimer</a:t>
            </a:r>
            <a:r>
              <a:rPr lang="nl-NL" sz="1600">
                <a:solidFill>
                  <a:srgbClr val="FFFFFF"/>
                </a:solidFill>
                <a:latin typeface="Neue Haas Unica W1G"/>
                <a:cs typeface="Neue Haas Unica W1G"/>
              </a:rPr>
              <a:t> werkt naadloos samen met onder andere Outlook 365, Google </a:t>
            </a:r>
            <a:r>
              <a:rPr lang="nl-NL" sz="1600" err="1">
                <a:solidFill>
                  <a:srgbClr val="FFFFFF"/>
                </a:solidFill>
                <a:latin typeface="Neue Haas Unica W1G"/>
                <a:cs typeface="Neue Haas Unica W1G"/>
              </a:rPr>
              <a:t>Workspace</a:t>
            </a:r>
            <a:r>
              <a:rPr lang="nl-NL" sz="1600">
                <a:solidFill>
                  <a:srgbClr val="FFFFFF"/>
                </a:solidFill>
                <a:latin typeface="Neue Haas Unica W1G"/>
                <a:cs typeface="Neue Haas Unica W1G"/>
              </a:rPr>
              <a:t> en Exchange en kent meer mogelijkheden dan standaard e-mailhandtekeningen.</a:t>
            </a:r>
          </a:p>
        </p:txBody>
      </p:sp>
      <p:sp>
        <p:nvSpPr>
          <p:cNvPr id="38" name="object 3">
            <a:extLst>
              <a:ext uri="{FF2B5EF4-FFF2-40B4-BE49-F238E27FC236}">
                <a16:creationId xmlns:a16="http://schemas.microsoft.com/office/drawing/2014/main" id="{69B3C527-EA89-AE19-136F-2073B3AEA808}"/>
              </a:ext>
            </a:extLst>
          </p:cNvPr>
          <p:cNvSpPr txBox="1">
            <a:spLocks/>
          </p:cNvSpPr>
          <p:nvPr/>
        </p:nvSpPr>
        <p:spPr>
          <a:xfrm>
            <a:off x="5369336" y="5085198"/>
            <a:ext cx="2155579" cy="605294"/>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Versterk je marketingcampagnes</a:t>
            </a:r>
          </a:p>
        </p:txBody>
      </p:sp>
      <p:sp>
        <p:nvSpPr>
          <p:cNvPr id="39" name="object 4">
            <a:extLst>
              <a:ext uri="{FF2B5EF4-FFF2-40B4-BE49-F238E27FC236}">
                <a16:creationId xmlns:a16="http://schemas.microsoft.com/office/drawing/2014/main" id="{92FD0AD5-941A-E155-ADF7-280196C25FF9}"/>
              </a:ext>
            </a:extLst>
          </p:cNvPr>
          <p:cNvSpPr txBox="1"/>
          <p:nvPr/>
        </p:nvSpPr>
        <p:spPr>
          <a:xfrm>
            <a:off x="4301431" y="6054515"/>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Verander je e-mailhandtekening in een krachtig marketinginstrument door eenvoudig banners, </a:t>
            </a:r>
            <a:r>
              <a:rPr lang="nl-NL" sz="1600" err="1">
                <a:solidFill>
                  <a:srgbClr val="FFFFFF"/>
                </a:solidFill>
                <a:latin typeface="Neue Haas Unica W1G"/>
                <a:cs typeface="Neue Haas Unica W1G"/>
              </a:rPr>
              <a:t>visuals</a:t>
            </a:r>
            <a:r>
              <a:rPr lang="nl-NL" sz="1600">
                <a:solidFill>
                  <a:srgbClr val="FFFFFF"/>
                </a:solidFill>
                <a:latin typeface="Neue Haas Unica W1G"/>
                <a:cs typeface="Neue Haas Unica W1G"/>
              </a:rPr>
              <a:t>, pictogrammen en links toe te voegen.</a:t>
            </a:r>
          </a:p>
        </p:txBody>
      </p:sp>
      <p:sp>
        <p:nvSpPr>
          <p:cNvPr id="41" name="object 3">
            <a:extLst>
              <a:ext uri="{FF2B5EF4-FFF2-40B4-BE49-F238E27FC236}">
                <a16:creationId xmlns:a16="http://schemas.microsoft.com/office/drawing/2014/main" id="{9A280284-4E3C-8967-8CD8-DA01A352247E}"/>
              </a:ext>
            </a:extLst>
          </p:cNvPr>
          <p:cNvSpPr txBox="1">
            <a:spLocks/>
          </p:cNvSpPr>
          <p:nvPr/>
        </p:nvSpPr>
        <p:spPr>
          <a:xfrm>
            <a:off x="8716219" y="5066393"/>
            <a:ext cx="2609088" cy="605294"/>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Meet je succes in het </a:t>
            </a:r>
            <a:r>
              <a:rPr lang="nl-NL" sz="1800" err="1">
                <a:solidFill>
                  <a:schemeClr val="bg1"/>
                </a:solidFill>
                <a:latin typeface="Neue Haas Unica W1G Medium"/>
                <a:cs typeface="Neue Haas Unica W1G Medium"/>
              </a:rPr>
              <a:t>Exclaimer</a:t>
            </a:r>
            <a:r>
              <a:rPr lang="nl-NL" sz="1800">
                <a:solidFill>
                  <a:schemeClr val="bg1"/>
                </a:solidFill>
                <a:latin typeface="Neue Haas Unica W1G Medium"/>
                <a:cs typeface="Neue Haas Unica W1G Medium"/>
              </a:rPr>
              <a:t>-dashboard</a:t>
            </a:r>
          </a:p>
        </p:txBody>
      </p:sp>
      <p:sp>
        <p:nvSpPr>
          <p:cNvPr id="42" name="object 4">
            <a:extLst>
              <a:ext uri="{FF2B5EF4-FFF2-40B4-BE49-F238E27FC236}">
                <a16:creationId xmlns:a16="http://schemas.microsoft.com/office/drawing/2014/main" id="{B7524AA3-42A2-BBE9-F95A-6325DE8E36ED}"/>
              </a:ext>
            </a:extLst>
          </p:cNvPr>
          <p:cNvSpPr txBox="1"/>
          <p:nvPr/>
        </p:nvSpPr>
        <p:spPr>
          <a:xfrm>
            <a:off x="7833361" y="6069141"/>
            <a:ext cx="3118104" cy="1695079"/>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Gebruik je de e-mailhandtekening om evenementen, campagnes, publicaties en dergelijke te promoten? Bekijk in je bedrijfsdashboard hoe vaak er op de links onder je e-mail wordt geklikt.</a:t>
            </a:r>
          </a:p>
        </p:txBody>
      </p:sp>
      <p:sp>
        <p:nvSpPr>
          <p:cNvPr id="43" name="object 3">
            <a:extLst>
              <a:ext uri="{FF2B5EF4-FFF2-40B4-BE49-F238E27FC236}">
                <a16:creationId xmlns:a16="http://schemas.microsoft.com/office/drawing/2014/main" id="{B9AAF6C9-C246-CE16-E139-871EE35534A3}"/>
              </a:ext>
            </a:extLst>
          </p:cNvPr>
          <p:cNvSpPr txBox="1">
            <a:spLocks/>
          </p:cNvSpPr>
          <p:nvPr/>
        </p:nvSpPr>
        <p:spPr>
          <a:xfrm>
            <a:off x="8821019" y="1350875"/>
            <a:ext cx="2024818" cy="882293"/>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1800">
                <a:solidFill>
                  <a:schemeClr val="bg1"/>
                </a:solidFill>
                <a:latin typeface="Neue Haas Unica W1G Medium"/>
                <a:cs typeface="Neue Haas Unica W1G Medium"/>
              </a:rPr>
              <a:t>Elke medewerker op de juiste e-mailhandtekening</a:t>
            </a:r>
          </a:p>
        </p:txBody>
      </p:sp>
      <p:sp>
        <p:nvSpPr>
          <p:cNvPr id="44" name="object 4">
            <a:extLst>
              <a:ext uri="{FF2B5EF4-FFF2-40B4-BE49-F238E27FC236}">
                <a16:creationId xmlns:a16="http://schemas.microsoft.com/office/drawing/2014/main" id="{2CE3FB18-879B-F36B-B761-246FA5FC3D32}"/>
              </a:ext>
            </a:extLst>
          </p:cNvPr>
          <p:cNvSpPr txBox="1"/>
          <p:nvPr/>
        </p:nvSpPr>
        <p:spPr>
          <a:xfrm>
            <a:off x="7809437" y="2548720"/>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Ontwerp meerdere varianten van de e-mailhandtekening en koppel elke medewerker automatisch aan de juiste versie op basis van functie, afdeling of vestiging.</a:t>
            </a:r>
          </a:p>
        </p:txBody>
      </p:sp>
      <p:pic>
        <p:nvPicPr>
          <p:cNvPr id="2060" name="Picture 12" descr="line-spacing_60399102">
            <a:extLst>
              <a:ext uri="{FF2B5EF4-FFF2-40B4-BE49-F238E27FC236}">
                <a16:creationId xmlns:a16="http://schemas.microsoft.com/office/drawing/2014/main" id="{D7B2FED5-24E6-8FA3-F581-279D03114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1853" y="1403823"/>
            <a:ext cx="823813" cy="823813"/>
          </a:xfrm>
          <a:prstGeom prst="rect">
            <a:avLst/>
          </a:prstGeom>
          <a:noFill/>
          <a:extLst>
            <a:ext uri="{909E8E84-426E-40DD-AFC4-6F175D3DCCD1}">
              <a14:hiddenFill xmlns:a14="http://schemas.microsoft.com/office/drawing/2010/main">
                <a:solidFill>
                  <a:srgbClr val="FFFFFF"/>
                </a:solidFill>
              </a14:hiddenFill>
            </a:ext>
          </a:extLst>
        </p:spPr>
      </p:pic>
      <p:sp>
        <p:nvSpPr>
          <p:cNvPr id="55" name="object 6">
            <a:extLst>
              <a:ext uri="{FF2B5EF4-FFF2-40B4-BE49-F238E27FC236}">
                <a16:creationId xmlns:a16="http://schemas.microsoft.com/office/drawing/2014/main" id="{37B07088-326A-4188-7BBA-066373BB7FCB}"/>
              </a:ext>
            </a:extLst>
          </p:cNvPr>
          <p:cNvSpPr txBox="1">
            <a:spLocks/>
          </p:cNvSpPr>
          <p:nvPr/>
        </p:nvSpPr>
        <p:spPr>
          <a:xfrm>
            <a:off x="1764287" y="326926"/>
            <a:ext cx="12439393" cy="641201"/>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lgn="ctr">
              <a:lnSpc>
                <a:spcPts val="4600"/>
              </a:lnSpc>
              <a:spcBef>
                <a:spcPts val="400"/>
              </a:spcBef>
            </a:pPr>
            <a:r>
              <a:rPr lang="nl-NL" sz="4000">
                <a:solidFill>
                  <a:srgbClr val="79EE84"/>
                </a:solidFill>
                <a:latin typeface="Neue Haas Unica W1G Medium"/>
                <a:cs typeface="Neue Haas Unica W1G Medium"/>
              </a:rPr>
              <a:t>Je e-mailhandtekeningen praktisch, herkenbaar en krachtig</a:t>
            </a:r>
          </a:p>
        </p:txBody>
      </p:sp>
      <p:pic>
        <p:nvPicPr>
          <p:cNvPr id="3074" name="Picture 2" descr="Beheer de e-mailhandtekeningen voor je hele bedrijf centraal">
            <a:extLst>
              <a:ext uri="{FF2B5EF4-FFF2-40B4-BE49-F238E27FC236}">
                <a16:creationId xmlns:a16="http://schemas.microsoft.com/office/drawing/2014/main" id="{49FF687D-515E-48EC-2E82-579B71EEF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187" y="1406993"/>
            <a:ext cx="791537" cy="79153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lle e-mailhandtekeningen in één herkenbare stijl">
            <a:extLst>
              <a:ext uri="{FF2B5EF4-FFF2-40B4-BE49-F238E27FC236}">
                <a16:creationId xmlns:a16="http://schemas.microsoft.com/office/drawing/2014/main" id="{8A97CCA5-5782-6B05-33FC-AEE11AA051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9491" y="1344439"/>
            <a:ext cx="823813" cy="82381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nel en flexibel aanpassen en synchroniseren ">
            <a:extLst>
              <a:ext uri="{FF2B5EF4-FFF2-40B4-BE49-F238E27FC236}">
                <a16:creationId xmlns:a16="http://schemas.microsoft.com/office/drawing/2014/main" id="{D126F0C2-8D4E-1A2E-C519-6A702017A2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51515" y="1415793"/>
            <a:ext cx="752459" cy="75245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envoudig te gebruiken in Outlook 365">
            <a:extLst>
              <a:ext uri="{FF2B5EF4-FFF2-40B4-BE49-F238E27FC236}">
                <a16:creationId xmlns:a16="http://schemas.microsoft.com/office/drawing/2014/main" id="{96D21C74-DE0D-A151-56F1-B6277925C1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267" y="5176414"/>
            <a:ext cx="652808" cy="65280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versterk je marketingcampagnes">
            <a:extLst>
              <a:ext uri="{FF2B5EF4-FFF2-40B4-BE49-F238E27FC236}">
                <a16:creationId xmlns:a16="http://schemas.microsoft.com/office/drawing/2014/main" id="{6F7E757A-5790-E079-3628-D43D1446A1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9190" y="5176413"/>
            <a:ext cx="687973" cy="68797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eet je succes in het Exclaimer-dashboard">
            <a:extLst>
              <a:ext uri="{FF2B5EF4-FFF2-40B4-BE49-F238E27FC236}">
                <a16:creationId xmlns:a16="http://schemas.microsoft.com/office/drawing/2014/main" id="{7FC2A8CF-27D9-3315-81BC-9CDE589FC3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8482" y="5108209"/>
            <a:ext cx="707018" cy="70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782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67299" y="3922220"/>
            <a:ext cx="4879975" cy="1974387"/>
          </a:xfrm>
          <a:prstGeom prst="rect">
            <a:avLst/>
          </a:prstGeom>
        </p:spPr>
        <p:txBody>
          <a:bodyPr vert="horz" wrap="square" lIns="0" tIns="66040" rIns="0" bIns="0" rtlCol="0">
            <a:spAutoFit/>
          </a:bodyPr>
          <a:lstStyle/>
          <a:p>
            <a:pPr marL="12700" marR="307340">
              <a:lnSpc>
                <a:spcPct val="122600"/>
              </a:lnSpc>
              <a:spcBef>
                <a:spcPts val="3840"/>
              </a:spcBef>
            </a:pPr>
            <a:r>
              <a:rPr lang="nl-NL" sz="1700" spc="-10">
                <a:solidFill>
                  <a:srgbClr val="282827"/>
                </a:solidFill>
                <a:latin typeface="Neue Haas Unica W1G"/>
                <a:cs typeface="Neue Haas Unica W1G"/>
              </a:rPr>
              <a:t>Mobiel werken vraagt om nieuwe oplossingen voor bekende uitdagingen. Bijvoorbeeld als het gaat om printen. Want of je nou op kantoor, thuis of onderweg bent; soms moet je even snel een document afdrukken. Printix biedt je de flexibiliteit om afdrukken te maken waar je ook bent.</a:t>
            </a:r>
          </a:p>
        </p:txBody>
      </p:sp>
      <p:sp>
        <p:nvSpPr>
          <p:cNvPr id="61" name="object 61"/>
          <p:cNvSpPr txBox="1">
            <a:spLocks noGrp="1"/>
          </p:cNvSpPr>
          <p:nvPr>
            <p:ph type="title"/>
          </p:nvPr>
        </p:nvSpPr>
        <p:spPr>
          <a:xfrm>
            <a:off x="311543" y="972776"/>
            <a:ext cx="7840980" cy="557075"/>
          </a:xfrm>
          <a:prstGeom prst="rect">
            <a:avLst/>
          </a:prstGeom>
        </p:spPr>
        <p:txBody>
          <a:bodyPr vert="horz" wrap="square" lIns="0" tIns="231647" rIns="0" bIns="0" rtlCol="0">
            <a:spAutoFit/>
          </a:bodyPr>
          <a:lstStyle/>
          <a:p>
            <a:pPr marL="795655">
              <a:lnSpc>
                <a:spcPct val="100000"/>
              </a:lnSpc>
              <a:spcBef>
                <a:spcPts val="100"/>
              </a:spcBef>
            </a:pPr>
            <a:r>
              <a:rPr lang="nl-NL" b="1" spc="-10"/>
              <a:t>De moderne werkplek</a:t>
            </a:r>
            <a:endParaRPr spc="-10"/>
          </a:p>
        </p:txBody>
      </p:sp>
      <p:sp>
        <p:nvSpPr>
          <p:cNvPr id="71" name="object 4">
            <a:extLst>
              <a:ext uri="{FF2B5EF4-FFF2-40B4-BE49-F238E27FC236}">
                <a16:creationId xmlns:a16="http://schemas.microsoft.com/office/drawing/2014/main" id="{5E55723F-139A-1D3F-6874-6A5396C536FD}"/>
              </a:ext>
            </a:extLst>
          </p:cNvPr>
          <p:cNvSpPr txBox="1"/>
          <p:nvPr/>
        </p:nvSpPr>
        <p:spPr>
          <a:xfrm>
            <a:off x="1067298" y="2238439"/>
            <a:ext cx="5417149" cy="1374735"/>
          </a:xfrm>
          <a:prstGeom prst="rect">
            <a:avLst/>
          </a:prstGeom>
        </p:spPr>
        <p:txBody>
          <a:bodyPr vert="horz" wrap="square" lIns="0" tIns="66040" rIns="0" bIns="0" rtlCol="0">
            <a:spAutoFit/>
          </a:bodyPr>
          <a:lstStyle/>
          <a:p>
            <a:pPr marL="12700" marR="5080">
              <a:lnSpc>
                <a:spcPts val="5100"/>
              </a:lnSpc>
              <a:spcBef>
                <a:spcPts val="520"/>
              </a:spcBef>
              <a:tabLst>
                <a:tab pos="1513840" algn="l"/>
                <a:tab pos="2302510" algn="l"/>
                <a:tab pos="2604135" algn="l"/>
                <a:tab pos="3583304" algn="l"/>
              </a:tabLst>
            </a:pPr>
            <a:r>
              <a:rPr lang="nl-NL" sz="4500" b="0" spc="-25">
                <a:solidFill>
                  <a:srgbClr val="282827"/>
                </a:solidFill>
                <a:latin typeface="Neue Haas Unica W1G Medium"/>
                <a:cs typeface="Neue Haas Unica W1G Medium"/>
              </a:rPr>
              <a:t>Secure Cloud Print Management Software</a:t>
            </a:r>
          </a:p>
        </p:txBody>
      </p:sp>
      <p:pic>
        <p:nvPicPr>
          <p:cNvPr id="3" name="Afbeelding 2" descr="Afbeelding met tekst, Lettertype, Graphics, logo&#10;&#10;Automatisch gegenereerde beschrijving">
            <a:extLst>
              <a:ext uri="{FF2B5EF4-FFF2-40B4-BE49-F238E27FC236}">
                <a16:creationId xmlns:a16="http://schemas.microsoft.com/office/drawing/2014/main" id="{1084DB49-24EF-4584-F9ED-9BA0FFAC9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2523" y="2706624"/>
            <a:ext cx="5417149" cy="2033967"/>
          </a:xfrm>
          <a:prstGeom prst="rect">
            <a:avLst/>
          </a:prstGeom>
        </p:spPr>
      </p:pic>
    </p:spTree>
    <p:extLst>
      <p:ext uri="{BB962C8B-B14F-4D97-AF65-F5344CB8AC3E}">
        <p14:creationId xmlns:p14="http://schemas.microsoft.com/office/powerpoint/2010/main" val="2744233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water, meer, natuur, schermopname&#10;&#10;Automatisch gegenereerde beschrijving">
            <a:extLst>
              <a:ext uri="{FF2B5EF4-FFF2-40B4-BE49-F238E27FC236}">
                <a16:creationId xmlns:a16="http://schemas.microsoft.com/office/drawing/2014/main" id="{82F6B9A2-9D42-E87A-F15F-91F82C0BBA89}"/>
              </a:ext>
            </a:extLst>
          </p:cNvPr>
          <p:cNvPicPr>
            <a:picLocks noChangeAspect="1"/>
          </p:cNvPicPr>
          <p:nvPr/>
        </p:nvPicPr>
        <p:blipFill>
          <a:blip r:embed="rId2" cstate="print">
            <a:alphaModFix amt="19000"/>
            <a:extLst>
              <a:ext uri="{28A0092B-C50C-407E-A947-70E740481C1C}">
                <a14:useLocalDpi xmlns:a14="http://schemas.microsoft.com/office/drawing/2010/main" val="0"/>
              </a:ext>
            </a:extLst>
          </a:blip>
          <a:stretch>
            <a:fillRect/>
          </a:stretch>
        </p:blipFill>
        <p:spPr>
          <a:xfrm>
            <a:off x="2270" y="1515"/>
            <a:ext cx="15121159" cy="8531369"/>
          </a:xfrm>
          <a:prstGeom prst="rect">
            <a:avLst/>
          </a:prstGeom>
          <a:noFill/>
        </p:spPr>
      </p:pic>
      <p:sp>
        <p:nvSpPr>
          <p:cNvPr id="2" name="object 2"/>
          <p:cNvSpPr/>
          <p:nvPr/>
        </p:nvSpPr>
        <p:spPr>
          <a:xfrm>
            <a:off x="7717210" y="0"/>
            <a:ext cx="7416165"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sp>
        <p:nvSpPr>
          <p:cNvPr id="3" name="object 3"/>
          <p:cNvSpPr txBox="1">
            <a:spLocks noGrp="1"/>
          </p:cNvSpPr>
          <p:nvPr>
            <p:ph type="title"/>
          </p:nvPr>
        </p:nvSpPr>
        <p:spPr>
          <a:xfrm>
            <a:off x="8740258" y="925914"/>
            <a:ext cx="5536573" cy="1231106"/>
          </a:xfrm>
          <a:prstGeom prst="rect">
            <a:avLst/>
          </a:prstGeom>
        </p:spPr>
        <p:txBody>
          <a:bodyPr vert="horz" wrap="square" lIns="0" tIns="50800" rIns="0" bIns="0" rtlCol="0">
            <a:spAutoFit/>
          </a:bodyPr>
          <a:lstStyle/>
          <a:p>
            <a:pPr marL="12700" marR="5080">
              <a:lnSpc>
                <a:spcPts val="4600"/>
              </a:lnSpc>
              <a:spcBef>
                <a:spcPts val="400"/>
              </a:spcBef>
            </a:pPr>
            <a:r>
              <a:rPr lang="nl-NL" sz="4000" b="0">
                <a:solidFill>
                  <a:schemeClr val="bg1"/>
                </a:solidFill>
                <a:latin typeface="Neue Haas Unica W1G Medium"/>
                <a:cs typeface="Neue Haas Unica W1G Medium"/>
              </a:rPr>
              <a:t>Nieuwe oplossing voor bekende printuitdagingen</a:t>
            </a:r>
          </a:p>
        </p:txBody>
      </p:sp>
      <p:sp>
        <p:nvSpPr>
          <p:cNvPr id="21" name="object 4">
            <a:extLst>
              <a:ext uri="{FF2B5EF4-FFF2-40B4-BE49-F238E27FC236}">
                <a16:creationId xmlns:a16="http://schemas.microsoft.com/office/drawing/2014/main" id="{05DDF7F1-872A-E4BC-09E9-E7DFDD4A31D7}"/>
              </a:ext>
            </a:extLst>
          </p:cNvPr>
          <p:cNvSpPr txBox="1"/>
          <p:nvPr/>
        </p:nvSpPr>
        <p:spPr>
          <a:xfrm>
            <a:off x="8740259" y="2593454"/>
            <a:ext cx="4280798" cy="2827697"/>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Een vertrouwelijk document afdrukken en vervolgens hollen naar de printer om te voorkomen dat iemand het ziet. Een kapotte afdelingsprinter waardoor je eerst een andere printer moet installeren op je computer voordat je een afdruk kunt maken. Wachten tot je ICT-afdeling tijd heeft om de juiste printerdriver te installeren. Niet vanuit huis of onderweg een printje kunnen maken voor een collega die op kantoor is. Dit komt je wellicht bekend voor?</a:t>
            </a:r>
            <a:endParaRPr sz="1600">
              <a:latin typeface="Neue Haas Unica W1G"/>
              <a:cs typeface="Neue Haas Unica W1G"/>
            </a:endParaRPr>
          </a:p>
        </p:txBody>
      </p:sp>
      <p:pic>
        <p:nvPicPr>
          <p:cNvPr id="1026" name="Picture 2" descr="Printix software - architectuur">
            <a:extLst>
              <a:ext uri="{FF2B5EF4-FFF2-40B4-BE49-F238E27FC236}">
                <a16:creationId xmlns:a16="http://schemas.microsoft.com/office/drawing/2014/main" id="{E00021FC-8548-E964-AFEE-2FFFC517D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143" y="1737255"/>
            <a:ext cx="8086681" cy="454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168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hoek 24">
            <a:extLst>
              <a:ext uri="{FF2B5EF4-FFF2-40B4-BE49-F238E27FC236}">
                <a16:creationId xmlns:a16="http://schemas.microsoft.com/office/drawing/2014/main" id="{828DAE61-F911-4A6E-8107-4ED7C97244EE}"/>
              </a:ext>
            </a:extLst>
          </p:cNvPr>
          <p:cNvSpPr/>
          <p:nvPr/>
        </p:nvSpPr>
        <p:spPr>
          <a:xfrm>
            <a:off x="-70859" y="0"/>
            <a:ext cx="15267417" cy="8534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err="1"/>
              <a:t>z</a:t>
            </a:r>
            <a:endParaRPr lang="nl-NL"/>
          </a:p>
        </p:txBody>
      </p:sp>
      <p:grpSp>
        <p:nvGrpSpPr>
          <p:cNvPr id="4" name="Groep 3">
            <a:extLst>
              <a:ext uri="{FF2B5EF4-FFF2-40B4-BE49-F238E27FC236}">
                <a16:creationId xmlns:a16="http://schemas.microsoft.com/office/drawing/2014/main" id="{7E3FA5AF-A470-64C3-788A-4E1A39B443BA}"/>
              </a:ext>
            </a:extLst>
          </p:cNvPr>
          <p:cNvGrpSpPr/>
          <p:nvPr/>
        </p:nvGrpSpPr>
        <p:grpSpPr>
          <a:xfrm>
            <a:off x="-80669" y="0"/>
            <a:ext cx="6973824" cy="8534400"/>
            <a:chOff x="-80669" y="0"/>
            <a:chExt cx="6973824" cy="8534400"/>
          </a:xfrm>
        </p:grpSpPr>
        <p:pic>
          <p:nvPicPr>
            <p:cNvPr id="24" name="Afbeelding 23">
              <a:extLst>
                <a:ext uri="{FF2B5EF4-FFF2-40B4-BE49-F238E27FC236}">
                  <a16:creationId xmlns:a16="http://schemas.microsoft.com/office/drawing/2014/main" id="{FAC93C36-47A5-B9E5-EB77-698C07502C7B}"/>
                </a:ext>
              </a:extLst>
            </p:cNvPr>
            <p:cNvPicPr>
              <a:picLocks noChangeAspect="1"/>
            </p:cNvPicPr>
            <p:nvPr/>
          </p:nvPicPr>
          <p:blipFill rotWithShape="1">
            <a:blip r:embed="rId3"/>
            <a:srcRect l="54027" b="1563"/>
            <a:stretch/>
          </p:blipFill>
          <p:spPr>
            <a:xfrm flipH="1">
              <a:off x="-80669" y="0"/>
              <a:ext cx="6973824" cy="8534400"/>
            </a:xfrm>
            <a:prstGeom prst="rect">
              <a:avLst/>
            </a:prstGeom>
          </p:spPr>
        </p:pic>
        <p:pic>
          <p:nvPicPr>
            <p:cNvPr id="26" name="Afbeelding 25">
              <a:extLst>
                <a:ext uri="{FF2B5EF4-FFF2-40B4-BE49-F238E27FC236}">
                  <a16:creationId xmlns:a16="http://schemas.microsoft.com/office/drawing/2014/main" id="{D7E70E73-8CAA-7A76-821F-7861556EE782}"/>
                </a:ext>
              </a:extLst>
            </p:cNvPr>
            <p:cNvPicPr>
              <a:picLocks noChangeAspect="1"/>
            </p:cNvPicPr>
            <p:nvPr/>
          </p:nvPicPr>
          <p:blipFill rotWithShape="1">
            <a:blip r:embed="rId3"/>
            <a:srcRect l="70627" b="75284"/>
            <a:stretch/>
          </p:blipFill>
          <p:spPr>
            <a:xfrm>
              <a:off x="693282" y="1349215"/>
              <a:ext cx="4475577" cy="4588351"/>
            </a:xfrm>
            <a:prstGeom prst="rect">
              <a:avLst/>
            </a:prstGeom>
          </p:spPr>
        </p:pic>
      </p:grpSp>
      <p:sp>
        <p:nvSpPr>
          <p:cNvPr id="31" name="object 3">
            <a:extLst>
              <a:ext uri="{FF2B5EF4-FFF2-40B4-BE49-F238E27FC236}">
                <a16:creationId xmlns:a16="http://schemas.microsoft.com/office/drawing/2014/main" id="{0F66C9D8-5933-84AE-176E-D2620ACCE441}"/>
              </a:ext>
            </a:extLst>
          </p:cNvPr>
          <p:cNvSpPr txBox="1"/>
          <p:nvPr/>
        </p:nvSpPr>
        <p:spPr>
          <a:xfrm>
            <a:off x="753726" y="3964554"/>
            <a:ext cx="4103245" cy="2498120"/>
          </a:xfrm>
          <a:prstGeom prst="rect">
            <a:avLst/>
          </a:prstGeom>
        </p:spPr>
        <p:txBody>
          <a:bodyPr vert="horz" wrap="square" lIns="0" tIns="5080" rIns="0" bIns="0" rtlCol="0">
            <a:spAutoFit/>
          </a:bodyPr>
          <a:lstStyle/>
          <a:p>
            <a:pPr marL="12700" marR="5080">
              <a:spcBef>
                <a:spcPts val="40"/>
              </a:spcBef>
            </a:pPr>
            <a:r>
              <a:rPr lang="nl-NL">
                <a:solidFill>
                  <a:schemeClr val="bg1"/>
                </a:solidFill>
                <a:latin typeface="Neue Haas Unica W1G"/>
                <a:cs typeface="Neue Haas Unica W1G Medium"/>
              </a:rPr>
              <a:t>Printix biedt voor al deze bekende uitdagingen een flexibele oplossing: printen vanuit de </a:t>
            </a:r>
            <a:r>
              <a:rPr lang="nl-NL" err="1">
                <a:solidFill>
                  <a:schemeClr val="bg1"/>
                </a:solidFill>
                <a:latin typeface="Neue Haas Unica W1G"/>
                <a:cs typeface="Neue Haas Unica W1G Medium"/>
              </a:rPr>
              <a:t>cloud</a:t>
            </a:r>
            <a:r>
              <a:rPr lang="nl-NL">
                <a:solidFill>
                  <a:schemeClr val="bg1"/>
                </a:solidFill>
                <a:latin typeface="Neue Haas Unica W1G"/>
                <a:cs typeface="Neue Haas Unica W1G Medium"/>
              </a:rPr>
              <a:t>. Geen gedoe meer met het beheer en de installatie van bedrijfsprinters. Met Printix kun je afdrukken op elke printer van jouw keuze, ook als je niet op kantoor bent. En zelfs direct vanaf je computer, tablet én smartphone.</a:t>
            </a:r>
          </a:p>
        </p:txBody>
      </p:sp>
      <p:sp>
        <p:nvSpPr>
          <p:cNvPr id="6" name="object 6"/>
          <p:cNvSpPr txBox="1">
            <a:spLocks noGrp="1"/>
          </p:cNvSpPr>
          <p:nvPr>
            <p:ph type="title"/>
          </p:nvPr>
        </p:nvSpPr>
        <p:spPr>
          <a:xfrm>
            <a:off x="668382" y="1780858"/>
            <a:ext cx="4926089" cy="1821011"/>
          </a:xfrm>
          <a:prstGeom prst="rect">
            <a:avLst/>
          </a:prstGeom>
        </p:spPr>
        <p:txBody>
          <a:bodyPr vert="horz" wrap="square" lIns="0" tIns="50800" rIns="0" bIns="0" rtlCol="0">
            <a:spAutoFit/>
          </a:bodyPr>
          <a:lstStyle/>
          <a:p>
            <a:pPr marL="12700" marR="5080">
              <a:lnSpc>
                <a:spcPts val="4600"/>
              </a:lnSpc>
              <a:spcBef>
                <a:spcPts val="400"/>
              </a:spcBef>
            </a:pPr>
            <a:r>
              <a:rPr lang="nl-NL" sz="4000">
                <a:solidFill>
                  <a:srgbClr val="79EE84"/>
                </a:solidFill>
                <a:latin typeface="Neue Haas Unica W1G Medium"/>
                <a:cs typeface="Neue Haas Unica W1G Medium"/>
              </a:rPr>
              <a:t>Printen vanuit de </a:t>
            </a:r>
            <a:r>
              <a:rPr lang="nl-NL" sz="4000" err="1">
                <a:solidFill>
                  <a:srgbClr val="79EE84"/>
                </a:solidFill>
                <a:latin typeface="Neue Haas Unica W1G Medium"/>
                <a:cs typeface="Neue Haas Unica W1G Medium"/>
              </a:rPr>
              <a:t>cloud</a:t>
            </a:r>
            <a:r>
              <a:rPr lang="nl-NL" sz="4000">
                <a:solidFill>
                  <a:srgbClr val="79EE84"/>
                </a:solidFill>
                <a:latin typeface="Neue Haas Unica W1G Medium"/>
                <a:cs typeface="Neue Haas Unica W1G Medium"/>
              </a:rPr>
              <a:t> zonder gedoe met beheer &amp; installaties</a:t>
            </a:r>
          </a:p>
        </p:txBody>
      </p:sp>
      <p:pic>
        <p:nvPicPr>
          <p:cNvPr id="5" name="Onlinemedia 1" title="Modern Workplace Printing | Printix Cloud Print Management">
            <a:hlinkClick r:id="" action="ppaction://media"/>
            <a:extLst>
              <a:ext uri="{FF2B5EF4-FFF2-40B4-BE49-F238E27FC236}">
                <a16:creationId xmlns:a16="http://schemas.microsoft.com/office/drawing/2014/main" id="{21A33B88-6CCA-4C5A-E52C-51D8DE35B198}"/>
              </a:ext>
            </a:extLst>
          </p:cNvPr>
          <p:cNvPicPr>
            <a:picLocks noRot="1" noChangeAspect="1"/>
          </p:cNvPicPr>
          <p:nvPr>
            <a:videoFile r:link="rId1"/>
          </p:nvPr>
        </p:nvPicPr>
        <p:blipFill>
          <a:blip r:embed="rId4"/>
          <a:stretch>
            <a:fillRect/>
          </a:stretch>
        </p:blipFill>
        <p:spPr>
          <a:xfrm>
            <a:off x="7632396" y="2161214"/>
            <a:ext cx="6383503" cy="3606679"/>
          </a:xfrm>
          <a:prstGeom prst="rect">
            <a:avLst/>
          </a:prstGeom>
        </p:spPr>
      </p:pic>
    </p:spTree>
    <p:extLst>
      <p:ext uri="{BB962C8B-B14F-4D97-AF65-F5344CB8AC3E}">
        <p14:creationId xmlns:p14="http://schemas.microsoft.com/office/powerpoint/2010/main" val="314337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3F7E2448-6466-105D-9616-A7D5D414FB9A}"/>
              </a:ext>
            </a:extLst>
          </p:cNvPr>
          <p:cNvSpPr/>
          <p:nvPr/>
        </p:nvSpPr>
        <p:spPr>
          <a:xfrm>
            <a:off x="0" y="1905"/>
            <a:ext cx="15125700" cy="8532495"/>
          </a:xfrm>
          <a:custGeom>
            <a:avLst/>
            <a:gdLst/>
            <a:ahLst/>
            <a:cxnLst/>
            <a:rect l="l" t="t" r="r" b="b"/>
            <a:pathLst>
              <a:path w="7416165" h="8532495">
                <a:moveTo>
                  <a:pt x="7415999" y="0"/>
                </a:moveTo>
                <a:lnTo>
                  <a:pt x="0" y="0"/>
                </a:lnTo>
                <a:lnTo>
                  <a:pt x="0" y="8531999"/>
                </a:lnTo>
                <a:lnTo>
                  <a:pt x="7415999" y="8531999"/>
                </a:lnTo>
                <a:lnTo>
                  <a:pt x="7415999" y="0"/>
                </a:lnTo>
                <a:close/>
              </a:path>
            </a:pathLst>
          </a:custGeom>
          <a:solidFill>
            <a:srgbClr val="1B52CE"/>
          </a:solidFill>
        </p:spPr>
        <p:txBody>
          <a:bodyPr wrap="square" lIns="0" tIns="0" rIns="0" bIns="0" rtlCol="0"/>
          <a:lstStyle/>
          <a:p>
            <a:endParaRPr/>
          </a:p>
        </p:txBody>
      </p:sp>
      <p:pic>
        <p:nvPicPr>
          <p:cNvPr id="2050" name="Picture 2" descr="solution_8175563_v3-1">
            <a:extLst>
              <a:ext uri="{FF2B5EF4-FFF2-40B4-BE49-F238E27FC236}">
                <a16:creationId xmlns:a16="http://schemas.microsoft.com/office/drawing/2014/main" id="{AB130FFF-F4A0-DE54-2260-D18EBB7E6A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58" y="1412983"/>
            <a:ext cx="859747" cy="859747"/>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3">
            <a:extLst>
              <a:ext uri="{FF2B5EF4-FFF2-40B4-BE49-F238E27FC236}">
                <a16:creationId xmlns:a16="http://schemas.microsoft.com/office/drawing/2014/main" id="{E36F7E4D-9EE3-BE24-5F40-9FE600B39BDD}"/>
              </a:ext>
            </a:extLst>
          </p:cNvPr>
          <p:cNvSpPr txBox="1">
            <a:spLocks noGrp="1"/>
          </p:cNvSpPr>
          <p:nvPr>
            <p:ph type="title"/>
          </p:nvPr>
        </p:nvSpPr>
        <p:spPr>
          <a:xfrm>
            <a:off x="1709285" y="1215504"/>
            <a:ext cx="2155579" cy="588494"/>
          </a:xfrm>
          <a:prstGeom prst="rect">
            <a:avLst/>
          </a:prstGeom>
        </p:spPr>
        <p:txBody>
          <a:bodyPr vert="horz" wrap="square" lIns="0" tIns="50800" rIns="0" bIns="0" rtlCol="0">
            <a:spAutoFit/>
          </a:bodyPr>
          <a:lstStyle/>
          <a:p>
            <a:pPr marL="12700" marR="5080">
              <a:lnSpc>
                <a:spcPts val="4600"/>
              </a:lnSpc>
              <a:spcBef>
                <a:spcPts val="400"/>
              </a:spcBef>
            </a:pPr>
            <a:r>
              <a:rPr lang="nl-NL" sz="2400">
                <a:solidFill>
                  <a:schemeClr val="bg1"/>
                </a:solidFill>
                <a:latin typeface="Neue Haas Unica W1G Medium"/>
                <a:cs typeface="Neue Haas Unica W1G Medium"/>
              </a:rPr>
              <a:t>Cloudoplossing</a:t>
            </a:r>
            <a:endParaRPr lang="nl-NL" sz="2400" b="0">
              <a:solidFill>
                <a:schemeClr val="bg1"/>
              </a:solidFill>
              <a:latin typeface="Neue Haas Unica W1G Medium"/>
              <a:cs typeface="Neue Haas Unica W1G Medium"/>
            </a:endParaRPr>
          </a:p>
        </p:txBody>
      </p:sp>
      <p:sp>
        <p:nvSpPr>
          <p:cNvPr id="9" name="object 4">
            <a:extLst>
              <a:ext uri="{FF2B5EF4-FFF2-40B4-BE49-F238E27FC236}">
                <a16:creationId xmlns:a16="http://schemas.microsoft.com/office/drawing/2014/main" id="{EB0C50A8-651B-D8EB-B89A-11BC5EF4061C}"/>
              </a:ext>
            </a:extLst>
          </p:cNvPr>
          <p:cNvSpPr txBox="1"/>
          <p:nvPr/>
        </p:nvSpPr>
        <p:spPr>
          <a:xfrm>
            <a:off x="726187" y="2547737"/>
            <a:ext cx="3118104" cy="1695079"/>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Met de cloudoplossing van Printix kun je printers en printbeleid op afstand beheren en configureren vanuit je web-</a:t>
            </a:r>
            <a:r>
              <a:rPr lang="nl-NL" sz="1600" err="1">
                <a:solidFill>
                  <a:srgbClr val="FFFFFF"/>
                </a:solidFill>
                <a:latin typeface="Neue Haas Unica W1G"/>
                <a:cs typeface="Neue Haas Unica W1G"/>
              </a:rPr>
              <a:t>based</a:t>
            </a:r>
            <a:r>
              <a:rPr lang="nl-NL" sz="1600">
                <a:solidFill>
                  <a:srgbClr val="FFFFFF"/>
                </a:solidFill>
                <a:latin typeface="Neue Haas Unica W1G"/>
                <a:cs typeface="Neue Haas Unica W1G"/>
              </a:rPr>
              <a:t> bedrijfsdashboard. Lokale printservers zijn niet langer nodig.</a:t>
            </a:r>
          </a:p>
        </p:txBody>
      </p:sp>
      <p:sp>
        <p:nvSpPr>
          <p:cNvPr id="11" name="object 3">
            <a:extLst>
              <a:ext uri="{FF2B5EF4-FFF2-40B4-BE49-F238E27FC236}">
                <a16:creationId xmlns:a16="http://schemas.microsoft.com/office/drawing/2014/main" id="{851E3FAB-6344-21FB-06C3-ECFED32159A0}"/>
              </a:ext>
            </a:extLst>
          </p:cNvPr>
          <p:cNvSpPr txBox="1">
            <a:spLocks/>
          </p:cNvSpPr>
          <p:nvPr/>
        </p:nvSpPr>
        <p:spPr>
          <a:xfrm>
            <a:off x="5433941" y="1221600"/>
            <a:ext cx="2155579" cy="588494"/>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lnSpc>
                <a:spcPts val="4600"/>
              </a:lnSpc>
              <a:spcBef>
                <a:spcPts val="400"/>
              </a:spcBef>
            </a:pPr>
            <a:r>
              <a:rPr lang="nl-NL" sz="2400">
                <a:solidFill>
                  <a:schemeClr val="bg1"/>
                </a:solidFill>
                <a:latin typeface="Neue Haas Unica W1G Medium"/>
                <a:cs typeface="Neue Haas Unica W1G Medium"/>
              </a:rPr>
              <a:t>Beveiligd printen</a:t>
            </a:r>
          </a:p>
        </p:txBody>
      </p:sp>
      <p:sp>
        <p:nvSpPr>
          <p:cNvPr id="12" name="object 4">
            <a:extLst>
              <a:ext uri="{FF2B5EF4-FFF2-40B4-BE49-F238E27FC236}">
                <a16:creationId xmlns:a16="http://schemas.microsoft.com/office/drawing/2014/main" id="{D074F4BC-80B9-3CC8-0EB0-43550F3E5647}"/>
              </a:ext>
            </a:extLst>
          </p:cNvPr>
          <p:cNvSpPr txBox="1"/>
          <p:nvPr/>
        </p:nvSpPr>
        <p:spPr>
          <a:xfrm>
            <a:off x="4295775" y="2547737"/>
            <a:ext cx="3118104" cy="1695079"/>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Alleen geautoriseerde gebruikers hebben toegang tot je bedrijfsprinters. Met een persoonlijke pincode, magneetkaart of mobiele apps kan een gebruiker zich bij elke printer authentiseren.</a:t>
            </a:r>
          </a:p>
        </p:txBody>
      </p:sp>
      <p:pic>
        <p:nvPicPr>
          <p:cNvPr id="2052" name="Picture 4" descr="lock-4">
            <a:extLst>
              <a:ext uri="{FF2B5EF4-FFF2-40B4-BE49-F238E27FC236}">
                <a16:creationId xmlns:a16="http://schemas.microsoft.com/office/drawing/2014/main" id="{7F1168DE-DA18-51FD-ED3F-57964BB21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799" y="1467371"/>
            <a:ext cx="812278" cy="812278"/>
          </a:xfrm>
          <a:prstGeom prst="rect">
            <a:avLst/>
          </a:prstGeom>
          <a:noFill/>
          <a:extLst>
            <a:ext uri="{909E8E84-426E-40DD-AFC4-6F175D3DCCD1}">
              <a14:hiddenFill xmlns:a14="http://schemas.microsoft.com/office/drawing/2010/main">
                <a:solidFill>
                  <a:srgbClr val="FFFFFF"/>
                </a:solidFill>
              </a14:hiddenFill>
            </a:ext>
          </a:extLst>
        </p:spPr>
      </p:pic>
      <p:sp>
        <p:nvSpPr>
          <p:cNvPr id="14" name="object 3">
            <a:extLst>
              <a:ext uri="{FF2B5EF4-FFF2-40B4-BE49-F238E27FC236}">
                <a16:creationId xmlns:a16="http://schemas.microsoft.com/office/drawing/2014/main" id="{4DC68E30-CC00-F569-3FAC-1AAEC88BB347}"/>
              </a:ext>
            </a:extLst>
          </p:cNvPr>
          <p:cNvSpPr txBox="1">
            <a:spLocks/>
          </p:cNvSpPr>
          <p:nvPr/>
        </p:nvSpPr>
        <p:spPr>
          <a:xfrm>
            <a:off x="12656059" y="4925197"/>
            <a:ext cx="2609088" cy="841256"/>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Dag ‘print </a:t>
            </a:r>
          </a:p>
          <a:p>
            <a:pPr marL="12700" marR="5080">
              <a:spcBef>
                <a:spcPts val="400"/>
              </a:spcBef>
            </a:pPr>
            <a:r>
              <a:rPr lang="nl-NL" sz="2400">
                <a:solidFill>
                  <a:schemeClr val="bg1"/>
                </a:solidFill>
                <a:latin typeface="Neue Haas Unica W1G Medium"/>
                <a:cs typeface="Neue Haas Unica W1G Medium"/>
              </a:rPr>
              <a:t>en sprint’</a:t>
            </a:r>
          </a:p>
        </p:txBody>
      </p:sp>
      <p:sp>
        <p:nvSpPr>
          <p:cNvPr id="15" name="object 4">
            <a:extLst>
              <a:ext uri="{FF2B5EF4-FFF2-40B4-BE49-F238E27FC236}">
                <a16:creationId xmlns:a16="http://schemas.microsoft.com/office/drawing/2014/main" id="{C7093D54-D4D1-943C-56A2-B2A30A718D0E}"/>
              </a:ext>
            </a:extLst>
          </p:cNvPr>
          <p:cNvSpPr txBox="1"/>
          <p:nvPr/>
        </p:nvSpPr>
        <p:spPr>
          <a:xfrm>
            <a:off x="11351515" y="6054515"/>
            <a:ext cx="3118104" cy="1695079"/>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Een gebruiker kan zelf bepalen wanneer een printopdracht wordt vrijgegeven en hoeft dus niet bang te zijn dat gevoelige of vertrouwelijke documenten in verkeerde handen vallen.</a:t>
            </a:r>
          </a:p>
        </p:txBody>
      </p:sp>
      <p:sp>
        <p:nvSpPr>
          <p:cNvPr id="17" name="object 3">
            <a:extLst>
              <a:ext uri="{FF2B5EF4-FFF2-40B4-BE49-F238E27FC236}">
                <a16:creationId xmlns:a16="http://schemas.microsoft.com/office/drawing/2014/main" id="{F2C70C2C-5B74-A4DC-DE0B-98D92B306F40}"/>
              </a:ext>
            </a:extLst>
          </p:cNvPr>
          <p:cNvSpPr txBox="1">
            <a:spLocks/>
          </p:cNvSpPr>
          <p:nvPr/>
        </p:nvSpPr>
        <p:spPr>
          <a:xfrm>
            <a:off x="12383381" y="1416672"/>
            <a:ext cx="2724471" cy="841256"/>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Mobiel </a:t>
            </a:r>
          </a:p>
          <a:p>
            <a:pPr marL="12700" marR="5080">
              <a:spcBef>
                <a:spcPts val="400"/>
              </a:spcBef>
            </a:pPr>
            <a:r>
              <a:rPr lang="nl-NL" sz="2400">
                <a:solidFill>
                  <a:schemeClr val="bg1"/>
                </a:solidFill>
                <a:latin typeface="Neue Haas Unica W1G Medium"/>
                <a:cs typeface="Neue Haas Unica W1G Medium"/>
              </a:rPr>
              <a:t>afdrukken</a:t>
            </a:r>
          </a:p>
        </p:txBody>
      </p:sp>
      <p:sp>
        <p:nvSpPr>
          <p:cNvPr id="18" name="object 4">
            <a:extLst>
              <a:ext uri="{FF2B5EF4-FFF2-40B4-BE49-F238E27FC236}">
                <a16:creationId xmlns:a16="http://schemas.microsoft.com/office/drawing/2014/main" id="{A0BFC991-8238-9C30-F565-1A469FBACF3A}"/>
              </a:ext>
            </a:extLst>
          </p:cNvPr>
          <p:cNvSpPr txBox="1"/>
          <p:nvPr/>
        </p:nvSpPr>
        <p:spPr>
          <a:xfrm>
            <a:off x="11351515" y="2530624"/>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Documenten printen vanaf je smartphone of tablet? Met de handige app van Printix doe je dat in een paar klikken. Op een printer bij jou in de buurt.</a:t>
            </a:r>
          </a:p>
        </p:txBody>
      </p:sp>
      <p:pic>
        <p:nvPicPr>
          <p:cNvPr id="2054" name="Picture 6" descr="plotter_74301332">
            <a:extLst>
              <a:ext uri="{FF2B5EF4-FFF2-40B4-BE49-F238E27FC236}">
                <a16:creationId xmlns:a16="http://schemas.microsoft.com/office/drawing/2014/main" id="{5C016DA0-182C-1751-6BF4-46C2F3DE2E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51515" y="4912149"/>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rinting_51269472">
            <a:extLst>
              <a:ext uri="{FF2B5EF4-FFF2-40B4-BE49-F238E27FC236}">
                <a16:creationId xmlns:a16="http://schemas.microsoft.com/office/drawing/2014/main" id="{612E2BE4-9977-E7B8-40DD-359DB2D016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74594" y="1511736"/>
            <a:ext cx="760994" cy="760994"/>
          </a:xfrm>
          <a:prstGeom prst="rect">
            <a:avLst/>
          </a:prstGeom>
          <a:noFill/>
          <a:extLst>
            <a:ext uri="{909E8E84-426E-40DD-AFC4-6F175D3DCCD1}">
              <a14:hiddenFill xmlns:a14="http://schemas.microsoft.com/office/drawing/2010/main">
                <a:solidFill>
                  <a:srgbClr val="FFFFFF"/>
                </a:solidFill>
              </a14:hiddenFill>
            </a:ext>
          </a:extLst>
        </p:spPr>
      </p:pic>
      <p:sp>
        <p:nvSpPr>
          <p:cNvPr id="36" name="object 3">
            <a:extLst>
              <a:ext uri="{FF2B5EF4-FFF2-40B4-BE49-F238E27FC236}">
                <a16:creationId xmlns:a16="http://schemas.microsoft.com/office/drawing/2014/main" id="{1654CB4C-AD78-9642-32C6-0A180265B62E}"/>
              </a:ext>
            </a:extLst>
          </p:cNvPr>
          <p:cNvSpPr txBox="1">
            <a:spLocks/>
          </p:cNvSpPr>
          <p:nvPr/>
        </p:nvSpPr>
        <p:spPr>
          <a:xfrm>
            <a:off x="1694368" y="4976493"/>
            <a:ext cx="2155579" cy="1210588"/>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Grip op je reprokosten</a:t>
            </a:r>
          </a:p>
          <a:p>
            <a:pPr marL="12700" marR="5080">
              <a:spcBef>
                <a:spcPts val="400"/>
              </a:spcBef>
            </a:pPr>
            <a:endParaRPr lang="nl-NL" sz="2400">
              <a:solidFill>
                <a:schemeClr val="bg1"/>
              </a:solidFill>
              <a:latin typeface="Neue Haas Unica W1G Medium"/>
              <a:cs typeface="Neue Haas Unica W1G Medium"/>
            </a:endParaRPr>
          </a:p>
        </p:txBody>
      </p:sp>
      <p:sp>
        <p:nvSpPr>
          <p:cNvPr id="37" name="object 4">
            <a:extLst>
              <a:ext uri="{FF2B5EF4-FFF2-40B4-BE49-F238E27FC236}">
                <a16:creationId xmlns:a16="http://schemas.microsoft.com/office/drawing/2014/main" id="{AF82AA25-439B-CFB7-6743-6B1DCEB4525A}"/>
              </a:ext>
            </a:extLst>
          </p:cNvPr>
          <p:cNvSpPr txBox="1"/>
          <p:nvPr/>
        </p:nvSpPr>
        <p:spPr>
          <a:xfrm>
            <a:off x="695267" y="6054515"/>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Printix biedt de mogelijkheid je printkosten te beheren met gebruiksdata, afdrukquota en rapportages die inzicht geven in de afdrukkosten.</a:t>
            </a:r>
          </a:p>
        </p:txBody>
      </p:sp>
      <p:sp>
        <p:nvSpPr>
          <p:cNvPr id="38" name="object 3">
            <a:extLst>
              <a:ext uri="{FF2B5EF4-FFF2-40B4-BE49-F238E27FC236}">
                <a16:creationId xmlns:a16="http://schemas.microsoft.com/office/drawing/2014/main" id="{69B3C527-EA89-AE19-136F-2073B3AEA808}"/>
              </a:ext>
            </a:extLst>
          </p:cNvPr>
          <p:cNvSpPr txBox="1">
            <a:spLocks/>
          </p:cNvSpPr>
          <p:nvPr/>
        </p:nvSpPr>
        <p:spPr>
          <a:xfrm>
            <a:off x="5411564" y="4976493"/>
            <a:ext cx="2155579" cy="789960"/>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Stuurprogramma onafhankelijk</a:t>
            </a:r>
          </a:p>
        </p:txBody>
      </p:sp>
      <p:sp>
        <p:nvSpPr>
          <p:cNvPr id="39" name="object 4">
            <a:extLst>
              <a:ext uri="{FF2B5EF4-FFF2-40B4-BE49-F238E27FC236}">
                <a16:creationId xmlns:a16="http://schemas.microsoft.com/office/drawing/2014/main" id="{92FD0AD5-941A-E155-ADF7-280196C25FF9}"/>
              </a:ext>
            </a:extLst>
          </p:cNvPr>
          <p:cNvSpPr txBox="1"/>
          <p:nvPr/>
        </p:nvSpPr>
        <p:spPr>
          <a:xfrm>
            <a:off x="4301431" y="6054515"/>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Met Printix ben je niet gebonden aan specifieke printerstuurprogramma’s (</a:t>
            </a:r>
            <a:r>
              <a:rPr lang="nl-NL" sz="1600" err="1">
                <a:solidFill>
                  <a:srgbClr val="FFFFFF"/>
                </a:solidFill>
                <a:latin typeface="Neue Haas Unica W1G"/>
                <a:cs typeface="Neue Haas Unica W1G"/>
              </a:rPr>
              <a:t>driverless</a:t>
            </a:r>
            <a:r>
              <a:rPr lang="nl-NL" sz="1600">
                <a:solidFill>
                  <a:srgbClr val="FFFFFF"/>
                </a:solidFill>
                <a:latin typeface="Neue Haas Unica W1G"/>
                <a:cs typeface="Neue Haas Unica W1G"/>
              </a:rPr>
              <a:t> </a:t>
            </a:r>
            <a:r>
              <a:rPr lang="nl-NL" sz="1600" err="1">
                <a:solidFill>
                  <a:srgbClr val="FFFFFF"/>
                </a:solidFill>
                <a:latin typeface="Neue Haas Unica W1G"/>
                <a:cs typeface="Neue Haas Unica W1G"/>
              </a:rPr>
              <a:t>printing</a:t>
            </a:r>
            <a:r>
              <a:rPr lang="nl-NL" sz="1600">
                <a:solidFill>
                  <a:srgbClr val="FFFFFF"/>
                </a:solidFill>
                <a:latin typeface="Neue Haas Unica W1G"/>
                <a:cs typeface="Neue Haas Unica W1G"/>
              </a:rPr>
              <a:t>). Dit vereenvoudigt de installatie en het onderhoud van je bedrijfsprinters.</a:t>
            </a:r>
          </a:p>
        </p:txBody>
      </p:sp>
      <p:sp>
        <p:nvSpPr>
          <p:cNvPr id="41" name="object 3">
            <a:extLst>
              <a:ext uri="{FF2B5EF4-FFF2-40B4-BE49-F238E27FC236}">
                <a16:creationId xmlns:a16="http://schemas.microsoft.com/office/drawing/2014/main" id="{9A280284-4E3C-8967-8CD8-DA01A352247E}"/>
              </a:ext>
            </a:extLst>
          </p:cNvPr>
          <p:cNvSpPr txBox="1">
            <a:spLocks/>
          </p:cNvSpPr>
          <p:nvPr/>
        </p:nvSpPr>
        <p:spPr>
          <a:xfrm>
            <a:off x="8651750" y="4965875"/>
            <a:ext cx="2609088" cy="789960"/>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Ondersteunt meerdere platforms</a:t>
            </a:r>
          </a:p>
        </p:txBody>
      </p:sp>
      <p:sp>
        <p:nvSpPr>
          <p:cNvPr id="42" name="object 4">
            <a:extLst>
              <a:ext uri="{FF2B5EF4-FFF2-40B4-BE49-F238E27FC236}">
                <a16:creationId xmlns:a16="http://schemas.microsoft.com/office/drawing/2014/main" id="{B7524AA3-42A2-BBE9-F95A-6325DE8E36ED}"/>
              </a:ext>
            </a:extLst>
          </p:cNvPr>
          <p:cNvSpPr txBox="1"/>
          <p:nvPr/>
        </p:nvSpPr>
        <p:spPr>
          <a:xfrm>
            <a:off x="7833361" y="6069141"/>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Printix ondersteunt onder andere Windows, </a:t>
            </a:r>
            <a:r>
              <a:rPr lang="nl-NL" sz="1600" err="1">
                <a:solidFill>
                  <a:srgbClr val="FFFFFF"/>
                </a:solidFill>
                <a:latin typeface="Neue Haas Unica W1G"/>
                <a:cs typeface="Neue Haas Unica W1G"/>
              </a:rPr>
              <a:t>macOS</a:t>
            </a:r>
            <a:r>
              <a:rPr lang="nl-NL" sz="1600">
                <a:solidFill>
                  <a:srgbClr val="FFFFFF"/>
                </a:solidFill>
                <a:latin typeface="Neue Haas Unica W1G"/>
                <a:cs typeface="Neue Haas Unica W1G"/>
              </a:rPr>
              <a:t> en diverse Linux-versies, en is daarmee zeer geschikt voor organisaties met gemengde ICT-omgevingen.</a:t>
            </a:r>
          </a:p>
        </p:txBody>
      </p:sp>
      <p:sp>
        <p:nvSpPr>
          <p:cNvPr id="43" name="object 3">
            <a:extLst>
              <a:ext uri="{FF2B5EF4-FFF2-40B4-BE49-F238E27FC236}">
                <a16:creationId xmlns:a16="http://schemas.microsoft.com/office/drawing/2014/main" id="{B9AAF6C9-C246-CE16-E139-871EE35534A3}"/>
              </a:ext>
            </a:extLst>
          </p:cNvPr>
          <p:cNvSpPr txBox="1">
            <a:spLocks/>
          </p:cNvSpPr>
          <p:nvPr/>
        </p:nvSpPr>
        <p:spPr>
          <a:xfrm>
            <a:off x="8926647" y="1361616"/>
            <a:ext cx="2724471" cy="841256"/>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spcBef>
                <a:spcPts val="400"/>
              </a:spcBef>
            </a:pPr>
            <a:r>
              <a:rPr lang="nl-NL" sz="2400">
                <a:solidFill>
                  <a:schemeClr val="bg1"/>
                </a:solidFill>
                <a:latin typeface="Neue Haas Unica W1G Medium"/>
                <a:cs typeface="Neue Haas Unica W1G Medium"/>
              </a:rPr>
              <a:t>Eenvoudig </a:t>
            </a:r>
          </a:p>
          <a:p>
            <a:pPr marL="12700" marR="5080">
              <a:spcBef>
                <a:spcPts val="400"/>
              </a:spcBef>
            </a:pPr>
            <a:r>
              <a:rPr lang="nl-NL" sz="2400">
                <a:solidFill>
                  <a:schemeClr val="bg1"/>
                </a:solidFill>
                <a:latin typeface="Neue Haas Unica W1G Medium"/>
                <a:cs typeface="Neue Haas Unica W1G Medium"/>
              </a:rPr>
              <a:t>schaalbaar</a:t>
            </a:r>
          </a:p>
        </p:txBody>
      </p:sp>
      <p:sp>
        <p:nvSpPr>
          <p:cNvPr id="44" name="object 4">
            <a:extLst>
              <a:ext uri="{FF2B5EF4-FFF2-40B4-BE49-F238E27FC236}">
                <a16:creationId xmlns:a16="http://schemas.microsoft.com/office/drawing/2014/main" id="{2CE3FB18-879B-F36B-B761-246FA5FC3D32}"/>
              </a:ext>
            </a:extLst>
          </p:cNvPr>
          <p:cNvSpPr txBox="1"/>
          <p:nvPr/>
        </p:nvSpPr>
        <p:spPr>
          <a:xfrm>
            <a:off x="7809437" y="2548720"/>
            <a:ext cx="3118104" cy="1411925"/>
          </a:xfrm>
          <a:prstGeom prst="rect">
            <a:avLst/>
          </a:prstGeom>
        </p:spPr>
        <p:txBody>
          <a:bodyPr vert="horz" wrap="square" lIns="0" tIns="12700" rIns="0" bIns="0" rtlCol="0">
            <a:spAutoFit/>
          </a:bodyPr>
          <a:lstStyle/>
          <a:p>
            <a:pPr marL="12700" marR="5080">
              <a:lnSpc>
                <a:spcPct val="114599"/>
              </a:lnSpc>
              <a:spcBef>
                <a:spcPts val="100"/>
              </a:spcBef>
            </a:pPr>
            <a:r>
              <a:rPr lang="nl-NL" sz="1600">
                <a:solidFill>
                  <a:srgbClr val="FFFFFF"/>
                </a:solidFill>
                <a:latin typeface="Neue Haas Unica W1G"/>
                <a:cs typeface="Neue Haas Unica W1G"/>
              </a:rPr>
              <a:t>Printix is geschikt is voor kleine en grote ondernemingen. Het aantal printers en gebruikers kan naar behoefte worden uitgebreid of beperkt.</a:t>
            </a:r>
          </a:p>
        </p:txBody>
      </p:sp>
      <p:pic>
        <p:nvPicPr>
          <p:cNvPr id="2058" name="Picture 10" descr="Save">
            <a:extLst>
              <a:ext uri="{FF2B5EF4-FFF2-40B4-BE49-F238E27FC236}">
                <a16:creationId xmlns:a16="http://schemas.microsoft.com/office/drawing/2014/main" id="{8A1943A4-C60C-0BD4-8C6C-5A7EAF7A8A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505" y="4965875"/>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line-spacing_60399102">
            <a:extLst>
              <a:ext uri="{FF2B5EF4-FFF2-40B4-BE49-F238E27FC236}">
                <a16:creationId xmlns:a16="http://schemas.microsoft.com/office/drawing/2014/main" id="{D7B2FED5-24E6-8FA3-F581-279D031148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7956" y="1448917"/>
            <a:ext cx="823813" cy="82381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tuurprogramma onafhankelijk">
            <a:extLst>
              <a:ext uri="{FF2B5EF4-FFF2-40B4-BE49-F238E27FC236}">
                <a16:creationId xmlns:a16="http://schemas.microsoft.com/office/drawing/2014/main" id="{518613B5-2E6C-96C5-1277-FCD21E618F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6160" y="5153854"/>
            <a:ext cx="716258" cy="71625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nodes">
            <a:extLst>
              <a:ext uri="{FF2B5EF4-FFF2-40B4-BE49-F238E27FC236}">
                <a16:creationId xmlns:a16="http://schemas.microsoft.com/office/drawing/2014/main" id="{BD97324E-9065-9298-02F1-D6D8477528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47681" y="5128415"/>
            <a:ext cx="640237" cy="640237"/>
          </a:xfrm>
          <a:prstGeom prst="rect">
            <a:avLst/>
          </a:prstGeom>
          <a:noFill/>
          <a:extLst>
            <a:ext uri="{909E8E84-426E-40DD-AFC4-6F175D3DCCD1}">
              <a14:hiddenFill xmlns:a14="http://schemas.microsoft.com/office/drawing/2010/main">
                <a:solidFill>
                  <a:srgbClr val="FFFFFF"/>
                </a:solidFill>
              </a14:hiddenFill>
            </a:ext>
          </a:extLst>
        </p:spPr>
      </p:pic>
      <p:sp>
        <p:nvSpPr>
          <p:cNvPr id="55" name="object 6">
            <a:extLst>
              <a:ext uri="{FF2B5EF4-FFF2-40B4-BE49-F238E27FC236}">
                <a16:creationId xmlns:a16="http://schemas.microsoft.com/office/drawing/2014/main" id="{37B07088-326A-4188-7BBA-066373BB7FCB}"/>
              </a:ext>
            </a:extLst>
          </p:cNvPr>
          <p:cNvSpPr txBox="1">
            <a:spLocks/>
          </p:cNvSpPr>
          <p:nvPr/>
        </p:nvSpPr>
        <p:spPr>
          <a:xfrm>
            <a:off x="1764287" y="326926"/>
            <a:ext cx="11329921" cy="641201"/>
          </a:xfrm>
          <a:prstGeom prst="rect">
            <a:avLst/>
          </a:prstGeom>
        </p:spPr>
        <p:txBody>
          <a:bodyPr vert="horz" wrap="square" lIns="0" tIns="50800" rIns="0" bIns="0" rtlCol="0">
            <a:spAutoFit/>
          </a:bodyPr>
          <a:lstStyle>
            <a:lvl1pPr>
              <a:defRPr sz="2100" b="0" i="0">
                <a:solidFill>
                  <a:srgbClr val="282827"/>
                </a:solidFill>
                <a:latin typeface="Neue Haas Unica W1G"/>
                <a:ea typeface="+mj-ea"/>
                <a:cs typeface="Neue Haas Unica W1G"/>
              </a:defRPr>
            </a:lvl1pPr>
          </a:lstStyle>
          <a:p>
            <a:pPr marL="12700" marR="5080" algn="ctr">
              <a:lnSpc>
                <a:spcPts val="4600"/>
              </a:lnSpc>
              <a:spcBef>
                <a:spcPts val="400"/>
              </a:spcBef>
            </a:pPr>
            <a:r>
              <a:rPr lang="nl-NL" sz="4000">
                <a:solidFill>
                  <a:srgbClr val="79EE84"/>
                </a:solidFill>
                <a:latin typeface="Neue Haas Unica W1G Medium"/>
                <a:cs typeface="Neue Haas Unica W1G Medium"/>
              </a:rPr>
              <a:t>Flexibel en veilig printen met Printix</a:t>
            </a:r>
          </a:p>
        </p:txBody>
      </p:sp>
    </p:spTree>
    <p:extLst>
      <p:ext uri="{BB962C8B-B14F-4D97-AF65-F5344CB8AC3E}">
        <p14:creationId xmlns:p14="http://schemas.microsoft.com/office/powerpoint/2010/main" val="306512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890" y="0"/>
            <a:ext cx="15121919" cy="853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Afbeelding 1">
            <a:extLst>
              <a:ext uri="{FF2B5EF4-FFF2-40B4-BE49-F238E27FC236}">
                <a16:creationId xmlns:a16="http://schemas.microsoft.com/office/drawing/2014/main" id="{11AB25A1-3814-01E8-844A-2D55402DF477}"/>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7" b="7"/>
          <a:stretch/>
        </p:blipFill>
        <p:spPr>
          <a:xfrm>
            <a:off x="20" y="1595"/>
            <a:ext cx="15125680" cy="8532805"/>
          </a:xfrm>
          <a:prstGeom prst="rect">
            <a:avLst/>
          </a:prstGeom>
        </p:spPr>
      </p:pic>
      <p:pic>
        <p:nvPicPr>
          <p:cNvPr id="5" name="Afbeelding 4">
            <a:extLst>
              <a:ext uri="{FF2B5EF4-FFF2-40B4-BE49-F238E27FC236}">
                <a16:creationId xmlns:a16="http://schemas.microsoft.com/office/drawing/2014/main" id="{F043D09A-182A-B258-7B94-B9A0C9E8DFAF}"/>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t="66920" r="62317" b="7"/>
          <a:stretch/>
        </p:blipFill>
        <p:spPr>
          <a:xfrm>
            <a:off x="1213124" y="2838658"/>
            <a:ext cx="5699740" cy="1557528"/>
          </a:xfrm>
          <a:prstGeom prst="rect">
            <a:avLst/>
          </a:prstGeom>
        </p:spPr>
      </p:pic>
      <p:sp>
        <p:nvSpPr>
          <p:cNvPr id="6" name="Tekstvak 5">
            <a:extLst>
              <a:ext uri="{FF2B5EF4-FFF2-40B4-BE49-F238E27FC236}">
                <a16:creationId xmlns:a16="http://schemas.microsoft.com/office/drawing/2014/main" id="{4F63FCDB-9535-BD1A-6FD7-EEE2CE103AF0}"/>
              </a:ext>
            </a:extLst>
          </p:cNvPr>
          <p:cNvSpPr txBox="1">
            <a:spLocks noGrp="1" noRot="1" noMove="1" noResize="1" noEditPoints="1" noAdjustHandles="1" noChangeArrowheads="1" noChangeShapeType="1"/>
          </p:cNvSpPr>
          <p:nvPr/>
        </p:nvSpPr>
        <p:spPr>
          <a:xfrm>
            <a:off x="1211233" y="3165841"/>
            <a:ext cx="4675612" cy="1200329"/>
          </a:xfrm>
          <a:prstGeom prst="rect">
            <a:avLst/>
          </a:prstGeom>
          <a:noFill/>
        </p:spPr>
        <p:txBody>
          <a:bodyPr wrap="square" rtlCol="0">
            <a:spAutoFit/>
          </a:bodyPr>
          <a:lstStyle/>
          <a:p>
            <a:r>
              <a:rPr lang="nl-NL" sz="2400">
                <a:solidFill>
                  <a:schemeClr val="bg1"/>
                </a:solidFill>
              </a:rPr>
              <a:t>Wil je meer weten over onze Moderne werkplek oplossingen óf wil je een offerte aanvragen? </a:t>
            </a:r>
          </a:p>
        </p:txBody>
      </p:sp>
    </p:spTree>
    <p:extLst>
      <p:ext uri="{BB962C8B-B14F-4D97-AF65-F5344CB8AC3E}">
        <p14:creationId xmlns:p14="http://schemas.microsoft.com/office/powerpoint/2010/main" val="257158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890" y="0"/>
            <a:ext cx="15121919" cy="853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Afbeelding 1">
            <a:extLst>
              <a:ext uri="{FF2B5EF4-FFF2-40B4-BE49-F238E27FC236}">
                <a16:creationId xmlns:a16="http://schemas.microsoft.com/office/drawing/2014/main" id="{2B1D3D82-56BF-DC56-7D82-7A0A57DEB6D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0" y="1595"/>
            <a:ext cx="15125680" cy="8532805"/>
          </a:xfrm>
          <a:prstGeom prst="rect">
            <a:avLst/>
          </a:prstGeom>
        </p:spPr>
      </p:pic>
    </p:spTree>
    <p:extLst>
      <p:ext uri="{BB962C8B-B14F-4D97-AF65-F5344CB8AC3E}">
        <p14:creationId xmlns:p14="http://schemas.microsoft.com/office/powerpoint/2010/main" val="1707617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eb6066-fd50-43a2-9e50-26238a1665ef">
      <Terms xmlns="http://schemas.microsoft.com/office/infopath/2007/PartnerControls"/>
    </lcf76f155ced4ddcb4097134ff3c332f>
    <TaxCatchAll xmlns="58d63fcb-d9df-4485-bc6a-3003cf935615" xsi:nil="true"/>
    <SchoolzakenLaurence xmlns="19eb6066-fd50-43a2-9e50-26238a1665e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263DD5585E304CAE58DBD2EA0E8797" ma:contentTypeVersion="22" ma:contentTypeDescription="Een nieuw document maken." ma:contentTypeScope="" ma:versionID="f907a1e4e5f255609b291f353f227a9f">
  <xsd:schema xmlns:xsd="http://www.w3.org/2001/XMLSchema" xmlns:xs="http://www.w3.org/2001/XMLSchema" xmlns:p="http://schemas.microsoft.com/office/2006/metadata/properties" xmlns:ns2="19eb6066-fd50-43a2-9e50-26238a1665ef" xmlns:ns3="58d63fcb-d9df-4485-bc6a-3003cf935615" targetNamespace="http://schemas.microsoft.com/office/2006/metadata/properties" ma:root="true" ma:fieldsID="3a258b5706d14fd0d1b03936082fc86e" ns2:_="" ns3:_="">
    <xsd:import namespace="19eb6066-fd50-43a2-9e50-26238a1665ef"/>
    <xsd:import namespace="58d63fcb-d9df-4485-bc6a-3003cf9356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MediaServiceAutoKeyPoints" minOccurs="0"/>
                <xsd:element ref="ns2:MediaServiceKeyPoints" minOccurs="0"/>
                <xsd:element ref="ns3:TaxCatchAll" minOccurs="0"/>
                <xsd:element ref="ns2:lcf76f155ced4ddcb4097134ff3c332f" minOccurs="0"/>
                <xsd:element ref="ns2:MediaServiceSearchProperties" minOccurs="0"/>
                <xsd:element ref="ns2:SchoolzakenLaurence"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eb6066-fd50-43a2-9e50-26238a166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7542671-a403-4264-8c2b-252e8f76ad0f"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SchoolzakenLaurence" ma:index="24" nillable="true" ma:displayName="Schoolzaken Laurence" ma:format="Dropdown" ma:internalName="SchoolzakenLaurenc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d63fcb-d9df-4485-bc6a-3003cf935615"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4450ac4f-ac79-4287-937c-0eedb5b70ecd}" ma:internalName="TaxCatchAll" ma:showField="CatchAllData" ma:web="58d63fcb-d9df-4485-bc6a-3003cf9356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B7A3C3-423D-4FCF-B04E-8395EF315DD9}">
  <ds:schemaRefs>
    <ds:schemaRef ds:uri="http://schemas.microsoft.com/sharepoint/v3/contenttype/forms"/>
  </ds:schemaRefs>
</ds:datastoreItem>
</file>

<file path=customXml/itemProps2.xml><?xml version="1.0" encoding="utf-8"?>
<ds:datastoreItem xmlns:ds="http://schemas.openxmlformats.org/officeDocument/2006/customXml" ds:itemID="{8A06F5BF-CD9B-4E2D-AEB5-FC029C92D24E}">
  <ds:schemaRefs>
    <ds:schemaRef ds:uri="19eb6066-fd50-43a2-9e50-26238a1665ef"/>
    <ds:schemaRef ds:uri="58d63fcb-d9df-4485-bc6a-3003cf9356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97A3B7-FEA8-4AD3-892B-311C00497653}"/>
</file>

<file path=docProps/app.xml><?xml version="1.0" encoding="utf-8"?>
<Properties xmlns="http://schemas.openxmlformats.org/officeDocument/2006/extended-properties" xmlns:vt="http://schemas.openxmlformats.org/officeDocument/2006/docPropsVTypes">
  <Template/>
  <TotalTime>1</TotalTime>
  <Words>973</Words>
  <Application>Microsoft Office PowerPoint</Application>
  <PresentationFormat>Aangepast</PresentationFormat>
  <Paragraphs>59</Paragraphs>
  <Slides>11</Slides>
  <Notes>0</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Calibri</vt:lpstr>
      <vt:lpstr>Neue Haas Unica W1G</vt:lpstr>
      <vt:lpstr>Neue Haas Unica W1G Medium</vt:lpstr>
      <vt:lpstr>Office Theme</vt:lpstr>
      <vt:lpstr>Hands on ICT</vt:lpstr>
      <vt:lpstr>PowerPoint-presentatie</vt:lpstr>
      <vt:lpstr>De moderne werkplek</vt:lpstr>
      <vt:lpstr>Versterk de marketingkracht van je e-mailhandtekening</vt:lpstr>
      <vt:lpstr>Beheer de handtekeningen voor je hele bedrijf centraal</vt:lpstr>
      <vt:lpstr>De moderne werkplek</vt:lpstr>
      <vt:lpstr>Nieuwe oplossing voor bekende printuitdagingen</vt:lpstr>
      <vt:lpstr>Printen vanuit de cloud zonder gedoe met beheer &amp; installaties</vt:lpstr>
      <vt:lpstr>Cloudoplossing</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Lotte Selen</dc:creator>
  <cp:lastModifiedBy>Demi Vergeldt</cp:lastModifiedBy>
  <cp:revision>2</cp:revision>
  <dcterms:created xsi:type="dcterms:W3CDTF">2023-10-17T05:24:44Z</dcterms:created>
  <dcterms:modified xsi:type="dcterms:W3CDTF">2026-06-25T09:23:09Z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2023-10-09T00:00:00Z</vt:filetime>
  </property>
  <property fmtid="{D5CDD505-2E9C-101B-9397-08002B2CF9AE}" pid="3" name="Creator">
    <vt:lpwstr>Adobe InDesign 18.5 (Macintosh)</vt:lpwstr>
  </property>
  <property fmtid="{D5CDD505-2E9C-101B-9397-08002B2CF9AE}" pid="4" name="LastSaved">
    <vt:filetime>2023-10-17T00:00:00Z</vt:filetime>
  </property>
  <property fmtid="{D5CDD505-2E9C-101B-9397-08002B2CF9AE}" pid="5" name="Producer">
    <vt:lpwstr>Adobe PDF Library 17.0</vt:lpwstr>
  </property>
  <property fmtid="{D5CDD505-2E9C-101B-9397-08002B2CF9AE}" pid="6" name="ContentTypeId">
    <vt:lpwstr>0x0101000D263DD5585E304CAE58DBD2EA0E8797</vt:lpwstr>
  </property>
  <property fmtid="{D5CDD505-2E9C-101B-9397-08002B2CF9AE}" pid="7" name="MediaServiceImageTags">
    <vt:lpwstr/>
  </property>
</Properties>
</file>