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3"/>
  </p:notesMasterIdLst>
  <p:sldIdLst>
    <p:sldId id="290" r:id="rId6"/>
    <p:sldId id="296" r:id="rId7"/>
    <p:sldId id="301" r:id="rId8"/>
    <p:sldId id="323" r:id="rId9"/>
    <p:sldId id="324" r:id="rId10"/>
    <p:sldId id="320" r:id="rId11"/>
    <p:sldId id="318" r:id="rId12"/>
    <p:sldId id="319" r:id="rId13"/>
    <p:sldId id="325" r:id="rId14"/>
    <p:sldId id="326" r:id="rId15"/>
    <p:sldId id="327" r:id="rId16"/>
    <p:sldId id="328" r:id="rId17"/>
    <p:sldId id="329" r:id="rId18"/>
    <p:sldId id="330" r:id="rId19"/>
    <p:sldId id="322" r:id="rId20"/>
    <p:sldId id="332" r:id="rId21"/>
    <p:sldId id="274"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63E066A6-F48A-42EA-A266-D03ECBFFFC6D}">
          <p14:sldIdLst>
            <p14:sldId id="290"/>
            <p14:sldId id="296"/>
            <p14:sldId id="301"/>
            <p14:sldId id="323"/>
            <p14:sldId id="324"/>
            <p14:sldId id="320"/>
            <p14:sldId id="318"/>
            <p14:sldId id="319"/>
            <p14:sldId id="325"/>
            <p14:sldId id="326"/>
            <p14:sldId id="327"/>
            <p14:sldId id="328"/>
            <p14:sldId id="329"/>
            <p14:sldId id="330"/>
            <p14:sldId id="322"/>
            <p14:sldId id="332"/>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A5DA"/>
    <a:srgbClr val="0E275F"/>
    <a:srgbClr val="FFFFFF"/>
    <a:srgbClr val="0BA544"/>
    <a:srgbClr val="3C3C3B"/>
    <a:srgbClr val="0BA56A"/>
    <a:srgbClr val="0BA58D"/>
    <a:srgbClr val="0BA5B7"/>
    <a:srgbClr val="07235F"/>
    <a:srgbClr val="2634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044" autoAdjust="0"/>
  </p:normalViewPr>
  <p:slideViewPr>
    <p:cSldViewPr snapToGrid="0">
      <p:cViewPr varScale="1">
        <p:scale>
          <a:sx n="75" d="100"/>
          <a:sy n="75" d="100"/>
        </p:scale>
        <p:origin x="43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F70FB-5EA6-4369-B0EE-72F5C58A3811}" type="datetimeFigureOut">
              <a:rPr lang="nl-NL" smtClean="0"/>
              <a:t>25-6-2026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AC6B40-9190-4150-B892-63ABB7BD4F8C}" type="slidenum">
              <a:rPr lang="nl-NL" smtClean="0"/>
              <a:t>‹nr.›</a:t>
            </a:fld>
            <a:endParaRPr lang="nl-NL"/>
          </a:p>
        </p:txBody>
      </p:sp>
    </p:spTree>
    <p:extLst>
      <p:ext uri="{BB962C8B-B14F-4D97-AF65-F5344CB8AC3E}">
        <p14:creationId xmlns:p14="http://schemas.microsoft.com/office/powerpoint/2010/main" val="4270828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B8ACD-FC59-6201-45AE-D9ED3D155E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641D275-D4A3-DBD1-8645-A5E25CD8BDC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055F24-1834-8E26-FD9C-22FC74B2CF0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62523F8-B899-881C-0C58-EBF0F7BE19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AC6B40-9190-4150-B892-63ABB7BD4F8C}"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7879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23393F-ED54-526D-4417-BF89C5F87FB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F2C3701-019C-CBEA-45AA-A76EA76328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992A60F-3C9C-272A-3275-4CF71ED13853}"/>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F9FBD237-9AE2-793D-0FB2-29A9484E09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E8E3FE-F45E-F55F-F1DB-7FA1A0C758A3}"/>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2337234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70CC7C-49D3-5DAD-8AC8-D996E0C8D42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DC172AA-D25E-F6DB-E830-0FC284DD42B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8306D9A-A534-9E5F-F278-CADB45A33F5A}"/>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7F72E88C-574A-BC13-D37A-4777F8E607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7FB967B-B829-7ED6-3C37-624F54C5DEC0}"/>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368128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5BF4AA-209A-0057-A855-0BC168C26E1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A0D5346-4303-DCCA-AEFA-CB0C9F6728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73F4578-7038-63DD-BA45-B094A1B79B1C}"/>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BCD0E0C9-1A25-4EC3-3509-EECE1C448B1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FB3AE4F-0504-A729-7963-3D40300BF3A6}"/>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288589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254F65-2941-16D1-E37C-D73D4574427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CDD19BA-4836-B93B-0749-D454358E28F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3FD40A9-0FA4-27FD-55F8-9B4F88BA7F6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6E2AA29-F2A6-E6B1-DAB5-92850AA1C3B6}"/>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6" name="Tijdelijke aanduiding voor voettekst 5">
            <a:extLst>
              <a:ext uri="{FF2B5EF4-FFF2-40B4-BE49-F238E27FC236}">
                <a16:creationId xmlns:a16="http://schemas.microsoft.com/office/drawing/2014/main" id="{EFBD3A08-1954-4C98-2F32-164D7B5A276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A6B0D8D-5FAB-3B17-FED0-3FD7FB54A9D5}"/>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1111913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1D424E-318B-4C74-7A4F-D1A71F39B72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02A218E-8D25-E382-A8C8-F351E6B085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054DEE8-6100-7531-D7EA-541C65AFF36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0CB4E47-F256-BA8B-EB68-FFCCB0C698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F7284BB1-C288-5E7B-29DC-AD5A1BBFAC7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D7D08E0-B63A-D04A-4FC7-087B26A537AB}"/>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8" name="Tijdelijke aanduiding voor voettekst 7">
            <a:extLst>
              <a:ext uri="{FF2B5EF4-FFF2-40B4-BE49-F238E27FC236}">
                <a16:creationId xmlns:a16="http://schemas.microsoft.com/office/drawing/2014/main" id="{0701BFCA-1EFC-C42E-C588-A3F6089EF78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7074517F-FEE3-3792-8397-D16EF3DAD2A5}"/>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319970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11153F-1EB7-95C3-4DDD-B29E1241719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8315C2E-36CC-1DD1-5299-DE04066AEC92}"/>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4" name="Tijdelijke aanduiding voor voettekst 3">
            <a:extLst>
              <a:ext uri="{FF2B5EF4-FFF2-40B4-BE49-F238E27FC236}">
                <a16:creationId xmlns:a16="http://schemas.microsoft.com/office/drawing/2014/main" id="{66F04070-EC2A-0605-053A-58D95ECBB04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9968F98D-B29B-22B8-511F-4C91A090D137}"/>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3272423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7B8454A-7171-2571-A78A-D5B70C5889E8}"/>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3" name="Tijdelijke aanduiding voor voettekst 2">
            <a:extLst>
              <a:ext uri="{FF2B5EF4-FFF2-40B4-BE49-F238E27FC236}">
                <a16:creationId xmlns:a16="http://schemas.microsoft.com/office/drawing/2014/main" id="{B5496431-44C2-DA62-C2E8-3FA332A8FDC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EF31D26-0EB5-81E3-F01F-7EAA31B23303}"/>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43157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6B8D04-418F-FD5E-A956-CC910AF7674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FA2BFDC-BA30-343F-70E6-C11466A661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BE8960B-8B4F-CB49-CDBB-CA56536F7C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52B14F0-7720-7019-9060-91A5D86B3DAC}"/>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6" name="Tijdelijke aanduiding voor voettekst 5">
            <a:extLst>
              <a:ext uri="{FF2B5EF4-FFF2-40B4-BE49-F238E27FC236}">
                <a16:creationId xmlns:a16="http://schemas.microsoft.com/office/drawing/2014/main" id="{BEA090F3-A9EB-0FEB-338C-22EE62F82A4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BC128B0-8651-C9DB-BB47-FE4615472F26}"/>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1102607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DAE496-89F0-B621-6F83-ECB5610AF9F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62203A4-DD09-FB94-A8B9-70FCC25A29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AAB7EEBD-882C-440A-8D2B-86FF636759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5161B45-D4CF-19E9-E047-8E0F7519C11A}"/>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6" name="Tijdelijke aanduiding voor voettekst 5">
            <a:extLst>
              <a:ext uri="{FF2B5EF4-FFF2-40B4-BE49-F238E27FC236}">
                <a16:creationId xmlns:a16="http://schemas.microsoft.com/office/drawing/2014/main" id="{A82887CE-3055-A74D-327F-07A81735F0E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0ADDCB4-BC9A-62D6-20B9-4B2759CBE1CE}"/>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107183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3BC0D-C62C-45EC-34FF-87CA18A40EA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9AEBCDB-63DC-0E0B-7C01-8D3032BDFE3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D1ED92B-50FA-D1FB-29F6-C18CA7045D42}"/>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0D8A728E-D37F-805F-BA9F-3B8F81393F6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698302D-8089-07FF-1005-039BCD2251C1}"/>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1910234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43D5715-E054-E20B-1ECC-D6EBB7C964D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0C52C49-E6BD-43DA-651A-E8FB58979F2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B84DB7A-D321-884D-0D0F-7B2602BCA944}"/>
              </a:ext>
            </a:extLst>
          </p:cNvPr>
          <p:cNvSpPr>
            <a:spLocks noGrp="1"/>
          </p:cNvSpPr>
          <p:nvPr>
            <p:ph type="dt" sz="half" idx="10"/>
          </p:nvPr>
        </p:nvSpPr>
        <p:spPr/>
        <p:txBody>
          <a:bodyPr/>
          <a:lstStyle/>
          <a:p>
            <a:fld id="{87F38343-5E41-4FB9-83C1-459B25375E90}"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A0DB820D-2742-8BBF-8D72-1A5AE264E1E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CEF4721-AB2D-2938-A4C6-BFAD18B61B27}"/>
              </a:ext>
            </a:extLst>
          </p:cNvPr>
          <p:cNvSpPr>
            <a:spLocks noGrp="1"/>
          </p:cNvSpPr>
          <p:nvPr>
            <p:ph type="sldNum" sz="quarter" idx="12"/>
          </p:nvPr>
        </p:nvSpPr>
        <p:spPr/>
        <p:txBody>
          <a:bodyPr/>
          <a:lstStyle/>
          <a:p>
            <a:fld id="{3448F53E-233F-4AA3-8C06-16D83D25A49F}" type="slidenum">
              <a:rPr lang="nl-NL" smtClean="0"/>
              <a:t>‹nr.›</a:t>
            </a:fld>
            <a:endParaRPr lang="nl-NL"/>
          </a:p>
        </p:txBody>
      </p:sp>
    </p:spTree>
    <p:extLst>
      <p:ext uri="{BB962C8B-B14F-4D97-AF65-F5344CB8AC3E}">
        <p14:creationId xmlns:p14="http://schemas.microsoft.com/office/powerpoint/2010/main" val="968697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9017" y="2351157"/>
            <a:ext cx="8960219" cy="3862074"/>
          </a:xfrm>
        </p:spPr>
        <p:txBody>
          <a:bodyPr anchor="t">
            <a:normAutofit/>
          </a:bodyPr>
          <a:lstStyle>
            <a:lvl1pPr algn="l">
              <a:defRPr sz="7667"/>
            </a:lvl1pPr>
          </a:lstStyle>
          <a:p>
            <a:r>
              <a:rPr lang="en-US"/>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sz="1400"/>
            </a:lvl1pPr>
          </a:lstStyle>
          <a:p>
            <a:r>
              <a:rPr lang="en-ID"/>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058042"/>
            <a:ext cx="5184775" cy="1197591"/>
          </a:xfrm>
        </p:spPr>
        <p:txBody>
          <a:bodyPr anchor="ctr"/>
          <a:lstStyle/>
          <a:p>
            <a:pPr lvl="0"/>
            <a:r>
              <a:rPr lang="en-US"/>
              <a:t>Click to edit Master text styles</a:t>
            </a:r>
          </a:p>
        </p:txBody>
      </p:sp>
    </p:spTree>
    <p:extLst>
      <p:ext uri="{BB962C8B-B14F-4D97-AF65-F5344CB8AC3E}">
        <p14:creationId xmlns:p14="http://schemas.microsoft.com/office/powerpoint/2010/main" val="2030737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Sec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E2A2-57CA-76B4-7FC7-0E7E733D4B24}"/>
              </a:ext>
            </a:extLst>
          </p:cNvPr>
          <p:cNvSpPr>
            <a:spLocks noGrp="1"/>
          </p:cNvSpPr>
          <p:nvPr>
            <p:ph type="title"/>
          </p:nvPr>
        </p:nvSpPr>
        <p:spPr>
          <a:xfrm>
            <a:off x="599018" y="619624"/>
            <a:ext cx="4875659" cy="1325563"/>
          </a:xfrm>
        </p:spPr>
        <p:txBody>
          <a:bodyPr anchor="t">
            <a:noAutofit/>
          </a:bodyPr>
          <a:lstStyle>
            <a:lvl1pPr>
              <a:defRPr sz="4400"/>
            </a:lvl1pPr>
          </a:lstStyle>
          <a:p>
            <a:r>
              <a:rPr lang="en-US"/>
              <a:t>Click to edit Master title style</a:t>
            </a:r>
            <a:endParaRPr lang="en-ID"/>
          </a:p>
        </p:txBody>
      </p:sp>
      <p:sp>
        <p:nvSpPr>
          <p:cNvPr id="3" name="Footer Placeholder 2">
            <a:extLst>
              <a:ext uri="{FF2B5EF4-FFF2-40B4-BE49-F238E27FC236}">
                <a16:creationId xmlns:a16="http://schemas.microsoft.com/office/drawing/2014/main" id="{D5902CC6-0866-F6F1-FFC1-330B30DD7393}"/>
              </a:ext>
            </a:extLst>
          </p:cNvPr>
          <p:cNvSpPr>
            <a:spLocks noGrp="1"/>
          </p:cNvSpPr>
          <p:nvPr>
            <p:ph type="ftr" sz="quarter" idx="10"/>
          </p:nvPr>
        </p:nvSpPr>
        <p:spPr/>
        <p:txBody>
          <a:bodyPr/>
          <a:lstStyle>
            <a:lvl1pPr>
              <a:defRPr sz="1400"/>
            </a:lvl1pPr>
          </a:lstStyle>
          <a:p>
            <a:r>
              <a:rPr lang="en-ID"/>
              <a:t>PRESENTATION TITLE</a:t>
            </a:r>
          </a:p>
        </p:txBody>
      </p:sp>
      <p:sp>
        <p:nvSpPr>
          <p:cNvPr id="4" name="Slide Number Placeholder 3">
            <a:extLst>
              <a:ext uri="{FF2B5EF4-FFF2-40B4-BE49-F238E27FC236}">
                <a16:creationId xmlns:a16="http://schemas.microsoft.com/office/drawing/2014/main" id="{4CCFEAA7-A226-2E50-AD23-5FE2A5B98604}"/>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C69D59CD-16F0-1FCD-4958-4D1937859515}"/>
              </a:ext>
            </a:extLst>
          </p:cNvPr>
          <p:cNvSpPr>
            <a:spLocks noGrp="1"/>
          </p:cNvSpPr>
          <p:nvPr>
            <p:ph type="pic" sz="quarter" idx="12"/>
          </p:nvPr>
        </p:nvSpPr>
        <p:spPr>
          <a:xfrm>
            <a:off x="5783794" y="0"/>
            <a:ext cx="5798607" cy="6858000"/>
          </a:xfrm>
        </p:spPr>
        <p:txBody>
          <a:bodyPr/>
          <a:lstStyle/>
          <a:p>
            <a:endParaRPr lang="en-ID"/>
          </a:p>
        </p:txBody>
      </p:sp>
      <p:sp>
        <p:nvSpPr>
          <p:cNvPr id="8" name="Text Placeholder 7">
            <a:extLst>
              <a:ext uri="{FF2B5EF4-FFF2-40B4-BE49-F238E27FC236}">
                <a16:creationId xmlns:a16="http://schemas.microsoft.com/office/drawing/2014/main" id="{D1694355-D2F1-6177-CA10-2FB2BDCA94FF}"/>
              </a:ext>
            </a:extLst>
          </p:cNvPr>
          <p:cNvSpPr>
            <a:spLocks noGrp="1"/>
          </p:cNvSpPr>
          <p:nvPr>
            <p:ph type="body" sz="quarter" idx="13"/>
          </p:nvPr>
        </p:nvSpPr>
        <p:spPr>
          <a:xfrm>
            <a:off x="599018" y="3026273"/>
            <a:ext cx="4631139" cy="3196483"/>
          </a:xfrm>
        </p:spPr>
        <p:txBody>
          <a:bodyPr>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a:t>Click to edit Master text styles</a:t>
            </a:r>
          </a:p>
        </p:txBody>
      </p:sp>
      <p:sp>
        <p:nvSpPr>
          <p:cNvPr id="10" name="Text Placeholder 9">
            <a:extLst>
              <a:ext uri="{FF2B5EF4-FFF2-40B4-BE49-F238E27FC236}">
                <a16:creationId xmlns:a16="http://schemas.microsoft.com/office/drawing/2014/main" id="{C187BCCC-1439-7DCD-7227-755785A3F6CD}"/>
              </a:ext>
            </a:extLst>
          </p:cNvPr>
          <p:cNvSpPr>
            <a:spLocks noGrp="1"/>
          </p:cNvSpPr>
          <p:nvPr>
            <p:ph type="body" sz="quarter" idx="14"/>
          </p:nvPr>
        </p:nvSpPr>
        <p:spPr>
          <a:xfrm>
            <a:off x="599018" y="2656725"/>
            <a:ext cx="4631139" cy="369548"/>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1844437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Section 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599017" y="619622"/>
            <a:ext cx="3323629" cy="5618756"/>
          </a:xfrm>
        </p:spPr>
        <p:txBody>
          <a:bodyPr anchor="ctr">
            <a:noAutofit/>
          </a:bodyPr>
          <a:lstStyle>
            <a:lvl1pPr algn="r">
              <a:defRPr/>
            </a:lvl1p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4205358" y="619623"/>
            <a:ext cx="2120349" cy="5618756"/>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6608418" y="1002890"/>
            <a:ext cx="4360149" cy="5235488"/>
          </a:xfrm>
        </p:spPr>
        <p:txBody>
          <a:bodyPr anchor="t" anchorCtr="0">
            <a:noAutofit/>
          </a:bodyPr>
          <a:lstStyle/>
          <a:p>
            <a:pPr lvl="0"/>
            <a:r>
              <a:rPr lang="en-US"/>
              <a:t>Click to edit Master text styles</a:t>
            </a:r>
          </a:p>
        </p:txBody>
      </p:sp>
      <p:sp>
        <p:nvSpPr>
          <p:cNvPr id="7" name="Text Placeholder 6">
            <a:extLst>
              <a:ext uri="{FF2B5EF4-FFF2-40B4-BE49-F238E27FC236}">
                <a16:creationId xmlns:a16="http://schemas.microsoft.com/office/drawing/2014/main" id="{9CA83096-84C2-F21D-D5CC-31742623FCA3}"/>
              </a:ext>
            </a:extLst>
          </p:cNvPr>
          <p:cNvSpPr>
            <a:spLocks noGrp="1"/>
          </p:cNvSpPr>
          <p:nvPr>
            <p:ph type="body" sz="quarter" idx="14"/>
          </p:nvPr>
        </p:nvSpPr>
        <p:spPr>
          <a:xfrm>
            <a:off x="6607176" y="619125"/>
            <a:ext cx="4361391" cy="324908"/>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2313088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Section 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5B17-B4A1-EB92-A298-388D035BB224}"/>
              </a:ext>
            </a:extLst>
          </p:cNvPr>
          <p:cNvSpPr>
            <a:spLocks noGrp="1"/>
          </p:cNvSpPr>
          <p:nvPr>
            <p:ph type="title"/>
          </p:nvPr>
        </p:nvSpPr>
        <p:spPr>
          <a:xfrm>
            <a:off x="4187687" y="619624"/>
            <a:ext cx="6780880" cy="1325563"/>
          </a:xfrm>
        </p:spPr>
        <p:txBody>
          <a:bodyPr anchor="b">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AC6CE9A8-062F-E52A-B822-F2C682A3C03D}"/>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7D6EDBD3-C06B-F685-6F3A-17047C93B3B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1CDEB065-BE89-3D91-17A6-55B54A05854D}"/>
              </a:ext>
            </a:extLst>
          </p:cNvPr>
          <p:cNvSpPr>
            <a:spLocks noGrp="1"/>
          </p:cNvSpPr>
          <p:nvPr>
            <p:ph type="pic" sz="quarter" idx="12"/>
          </p:nvPr>
        </p:nvSpPr>
        <p:spPr>
          <a:xfrm>
            <a:off x="599017" y="619623"/>
            <a:ext cx="3160552" cy="5600283"/>
          </a:xfrm>
        </p:spPr>
        <p:txBody>
          <a:bodyPr/>
          <a:lstStyle/>
          <a:p>
            <a:endParaRPr lang="en-ID"/>
          </a:p>
        </p:txBody>
      </p:sp>
      <p:sp>
        <p:nvSpPr>
          <p:cNvPr id="8" name="Text Placeholder 7">
            <a:extLst>
              <a:ext uri="{FF2B5EF4-FFF2-40B4-BE49-F238E27FC236}">
                <a16:creationId xmlns:a16="http://schemas.microsoft.com/office/drawing/2014/main" id="{89DCE6C6-C40C-F791-B3FF-EEAA2288C092}"/>
              </a:ext>
            </a:extLst>
          </p:cNvPr>
          <p:cNvSpPr>
            <a:spLocks noGrp="1"/>
          </p:cNvSpPr>
          <p:nvPr>
            <p:ph type="body" sz="quarter" idx="13"/>
          </p:nvPr>
        </p:nvSpPr>
        <p:spPr>
          <a:xfrm>
            <a:off x="4187687" y="2563862"/>
            <a:ext cx="6780880" cy="3656045"/>
          </a:xfrm>
        </p:spPr>
        <p:txBody>
          <a:bodyPr>
            <a:noAutofit/>
          </a:bodyPr>
          <a:lstStyle/>
          <a:p>
            <a:pPr lvl="0"/>
            <a:r>
              <a:rPr lang="en-US"/>
              <a:t>Click to edit Master text styles</a:t>
            </a:r>
          </a:p>
        </p:txBody>
      </p:sp>
      <p:sp>
        <p:nvSpPr>
          <p:cNvPr id="13" name="Text Placeholder 12">
            <a:extLst>
              <a:ext uri="{FF2B5EF4-FFF2-40B4-BE49-F238E27FC236}">
                <a16:creationId xmlns:a16="http://schemas.microsoft.com/office/drawing/2014/main" id="{0EBFDFE2-ADC7-30CA-CB35-23735093C888}"/>
              </a:ext>
            </a:extLst>
          </p:cNvPr>
          <p:cNvSpPr>
            <a:spLocks noGrp="1"/>
          </p:cNvSpPr>
          <p:nvPr>
            <p:ph type="body" sz="quarter" idx="14"/>
          </p:nvPr>
        </p:nvSpPr>
        <p:spPr>
          <a:xfrm>
            <a:off x="4187826" y="2209800"/>
            <a:ext cx="6780741" cy="313267"/>
          </a:xfrm>
        </p:spPr>
        <p:txBody>
          <a:bodyPr>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521352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Section 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599018" y="4162370"/>
            <a:ext cx="4118757" cy="2278186"/>
          </a:xfrm>
        </p:spPr>
        <p:txBody>
          <a:bodyPr anchor="t">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1" name="Picture Placeholder 5">
            <a:extLst>
              <a:ext uri="{FF2B5EF4-FFF2-40B4-BE49-F238E27FC236}">
                <a16:creationId xmlns:a16="http://schemas.microsoft.com/office/drawing/2014/main" id="{5E5AE0EA-E418-F652-0112-3BBECBF9F31B}"/>
              </a:ext>
            </a:extLst>
          </p:cNvPr>
          <p:cNvSpPr>
            <a:spLocks noGrp="1"/>
          </p:cNvSpPr>
          <p:nvPr>
            <p:ph type="pic" sz="quarter" idx="13"/>
          </p:nvPr>
        </p:nvSpPr>
        <p:spPr>
          <a:xfrm>
            <a:off x="4144065"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7689115" y="619622"/>
            <a:ext cx="3279453" cy="3279453"/>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4982818" y="4498109"/>
            <a:ext cx="5985749" cy="1942447"/>
          </a:xfrm>
        </p:spPr>
        <p:txBody>
          <a:bodyPr anchor="t">
            <a:noAutofit/>
          </a:bodyPr>
          <a:lstStyle/>
          <a:p>
            <a:pPr lvl="0"/>
            <a:r>
              <a:rPr lang="en-US"/>
              <a:t>Click to edit Master text styles</a:t>
            </a:r>
          </a:p>
        </p:txBody>
      </p:sp>
      <p:sp>
        <p:nvSpPr>
          <p:cNvPr id="7" name="Text Placeholder 6">
            <a:extLst>
              <a:ext uri="{FF2B5EF4-FFF2-40B4-BE49-F238E27FC236}">
                <a16:creationId xmlns:a16="http://schemas.microsoft.com/office/drawing/2014/main" id="{C8BB0262-848E-2042-BD03-AA897C6F4F48}"/>
              </a:ext>
            </a:extLst>
          </p:cNvPr>
          <p:cNvSpPr>
            <a:spLocks noGrp="1"/>
          </p:cNvSpPr>
          <p:nvPr>
            <p:ph type="body" sz="quarter" idx="16"/>
          </p:nvPr>
        </p:nvSpPr>
        <p:spPr>
          <a:xfrm>
            <a:off x="4982818" y="4162426"/>
            <a:ext cx="5985749" cy="270933"/>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3770848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Section 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3859052" y="625434"/>
            <a:ext cx="1924741" cy="5585361"/>
          </a:xfrm>
        </p:spPr>
        <p:txBody>
          <a:bodyPr vert="vert270" anchor="ctr">
            <a:noAutofit/>
          </a:bodyPr>
          <a:lstStyle>
            <a:lvl1pPr algn="ctr">
              <a:defRPr/>
            </a:lvl1pPr>
          </a:lstStyle>
          <a:p>
            <a:r>
              <a:rPr lang="en-US"/>
              <a:t>Click to edit Master title style</a:t>
            </a:r>
            <a:endParaRPr lang="en-ID"/>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8" y="1428516"/>
            <a:ext cx="3067418" cy="4000969"/>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5976410" y="1540369"/>
            <a:ext cx="4992158" cy="4207567"/>
          </a:xfrm>
        </p:spPr>
        <p:txBody>
          <a:bodyPr anchor="t">
            <a:noAutofit/>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a:t>Click to edit Master text styles</a:t>
            </a:r>
          </a:p>
        </p:txBody>
      </p:sp>
      <p:sp>
        <p:nvSpPr>
          <p:cNvPr id="7" name="Text Placeholder 6">
            <a:extLst>
              <a:ext uri="{FF2B5EF4-FFF2-40B4-BE49-F238E27FC236}">
                <a16:creationId xmlns:a16="http://schemas.microsoft.com/office/drawing/2014/main" id="{0D06D519-3A30-B9CA-ABD4-EBCF7F5D9A35}"/>
              </a:ext>
            </a:extLst>
          </p:cNvPr>
          <p:cNvSpPr>
            <a:spLocks noGrp="1"/>
          </p:cNvSpPr>
          <p:nvPr>
            <p:ph type="body" sz="quarter" idx="14"/>
          </p:nvPr>
        </p:nvSpPr>
        <p:spPr>
          <a:xfrm>
            <a:off x="5976409" y="1192742"/>
            <a:ext cx="4992158" cy="304800"/>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3197952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e Section Slid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E07BE-2E01-93C2-881C-035E1AEEA139}"/>
              </a:ext>
            </a:extLst>
          </p:cNvPr>
          <p:cNvSpPr>
            <a:spLocks noGrp="1"/>
          </p:cNvSpPr>
          <p:nvPr>
            <p:ph type="title"/>
          </p:nvPr>
        </p:nvSpPr>
        <p:spPr>
          <a:xfrm>
            <a:off x="6661428" y="619623"/>
            <a:ext cx="4307141" cy="1454419"/>
          </a:xfrm>
        </p:spPr>
        <p:txBody>
          <a:bodyPr anchor="t">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25844A2B-1547-1655-29B9-2804D5FE372A}"/>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C6814879-2CE9-2FEA-4087-F8FC1C8C0523}"/>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DEEB0609-9FA3-D912-5F69-9CD9658CA1C5}"/>
              </a:ext>
            </a:extLst>
          </p:cNvPr>
          <p:cNvSpPr>
            <a:spLocks noGrp="1"/>
          </p:cNvSpPr>
          <p:nvPr>
            <p:ph type="pic" sz="quarter" idx="12"/>
          </p:nvPr>
        </p:nvSpPr>
        <p:spPr>
          <a:xfrm>
            <a:off x="599017" y="619622"/>
            <a:ext cx="5618760" cy="5618757"/>
          </a:xfrm>
        </p:spPr>
        <p:txBody>
          <a:bodyPr/>
          <a:lstStyle/>
          <a:p>
            <a:endParaRPr lang="en-ID"/>
          </a:p>
        </p:txBody>
      </p:sp>
      <p:sp>
        <p:nvSpPr>
          <p:cNvPr id="8" name="Text Placeholder 7">
            <a:extLst>
              <a:ext uri="{FF2B5EF4-FFF2-40B4-BE49-F238E27FC236}">
                <a16:creationId xmlns:a16="http://schemas.microsoft.com/office/drawing/2014/main" id="{21A2439D-33F0-4626-5731-8FB5D5295A2D}"/>
              </a:ext>
            </a:extLst>
          </p:cNvPr>
          <p:cNvSpPr>
            <a:spLocks noGrp="1"/>
          </p:cNvSpPr>
          <p:nvPr>
            <p:ph type="body" sz="quarter" idx="13"/>
          </p:nvPr>
        </p:nvSpPr>
        <p:spPr>
          <a:xfrm>
            <a:off x="6661428" y="2852468"/>
            <a:ext cx="4307141" cy="3615950"/>
          </a:xfrm>
        </p:spPr>
        <p:txBody>
          <a:bodyPr>
            <a:noAutofit/>
          </a:bodyPr>
          <a:lstStyle/>
          <a:p>
            <a:pPr lvl="0"/>
            <a:r>
              <a:rPr lang="en-US"/>
              <a:t>Click to edit Master text styles</a:t>
            </a:r>
          </a:p>
        </p:txBody>
      </p:sp>
      <p:sp>
        <p:nvSpPr>
          <p:cNvPr id="7" name="Text Placeholder 6">
            <a:extLst>
              <a:ext uri="{FF2B5EF4-FFF2-40B4-BE49-F238E27FC236}">
                <a16:creationId xmlns:a16="http://schemas.microsoft.com/office/drawing/2014/main" id="{628F10DA-A583-C2C4-8665-598A6BCA8906}"/>
              </a:ext>
            </a:extLst>
          </p:cNvPr>
          <p:cNvSpPr>
            <a:spLocks noGrp="1"/>
          </p:cNvSpPr>
          <p:nvPr>
            <p:ph type="body" sz="quarter" idx="14"/>
          </p:nvPr>
        </p:nvSpPr>
        <p:spPr>
          <a:xfrm>
            <a:off x="6661150" y="2473325"/>
            <a:ext cx="4307417" cy="333375"/>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1137142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Section 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E67-9FD7-A8F8-75F6-2FF3CD0DE168}"/>
              </a:ext>
            </a:extLst>
          </p:cNvPr>
          <p:cNvSpPr>
            <a:spLocks noGrp="1"/>
          </p:cNvSpPr>
          <p:nvPr>
            <p:ph type="title"/>
          </p:nvPr>
        </p:nvSpPr>
        <p:spPr>
          <a:xfrm>
            <a:off x="599017" y="501649"/>
            <a:ext cx="10369550" cy="758604"/>
          </a:xfrm>
        </p:spPr>
        <p:txBody>
          <a:bodyPr anchor="t">
            <a:noAutofit/>
          </a:bodyPr>
          <a:lstStyle>
            <a:lvl1pPr algn="l">
              <a:defRPr/>
            </a:lvl1pPr>
          </a:lstStyle>
          <a:p>
            <a:r>
              <a:rPr lang="en-US"/>
              <a:t>Click to edit Master title style</a:t>
            </a:r>
            <a:endParaRPr lang="en-ID"/>
          </a:p>
        </p:txBody>
      </p:sp>
      <p:sp>
        <p:nvSpPr>
          <p:cNvPr id="3" name="Footer Placeholder 2">
            <a:extLst>
              <a:ext uri="{FF2B5EF4-FFF2-40B4-BE49-F238E27FC236}">
                <a16:creationId xmlns:a16="http://schemas.microsoft.com/office/drawing/2014/main" id="{E2EFFE8E-6F6C-1E23-79C9-808201616E4C}"/>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E4C39AAF-82A4-7672-8873-E691CE5C39F6}"/>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5">
            <a:extLst>
              <a:ext uri="{FF2B5EF4-FFF2-40B4-BE49-F238E27FC236}">
                <a16:creationId xmlns:a16="http://schemas.microsoft.com/office/drawing/2014/main" id="{2550198D-18A3-B15D-CC93-17763FFE6A9B}"/>
              </a:ext>
            </a:extLst>
          </p:cNvPr>
          <p:cNvSpPr>
            <a:spLocks noGrp="1"/>
          </p:cNvSpPr>
          <p:nvPr>
            <p:ph type="pic" sz="quarter" idx="14"/>
          </p:nvPr>
        </p:nvSpPr>
        <p:spPr>
          <a:xfrm>
            <a:off x="599018" y="3233531"/>
            <a:ext cx="3122821" cy="3122820"/>
          </a:xfrm>
        </p:spPr>
        <p:txBody>
          <a:bodyPr/>
          <a:lstStyle/>
          <a:p>
            <a:endParaRPr lang="en-ID"/>
          </a:p>
        </p:txBody>
      </p:sp>
      <p:sp>
        <p:nvSpPr>
          <p:cNvPr id="6" name="Picture Placeholder 5">
            <a:extLst>
              <a:ext uri="{FF2B5EF4-FFF2-40B4-BE49-F238E27FC236}">
                <a16:creationId xmlns:a16="http://schemas.microsoft.com/office/drawing/2014/main" id="{1CE06D47-5795-E8A4-6688-63C0FCAB2B92}"/>
              </a:ext>
            </a:extLst>
          </p:cNvPr>
          <p:cNvSpPr>
            <a:spLocks noGrp="1"/>
          </p:cNvSpPr>
          <p:nvPr>
            <p:ph type="pic" sz="quarter" idx="15"/>
          </p:nvPr>
        </p:nvSpPr>
        <p:spPr>
          <a:xfrm>
            <a:off x="7845748" y="3233531"/>
            <a:ext cx="3122821" cy="3122820"/>
          </a:xfrm>
        </p:spPr>
        <p:txBody>
          <a:bodyPr/>
          <a:lstStyle/>
          <a:p>
            <a:endParaRPr lang="en-ID"/>
          </a:p>
        </p:txBody>
      </p:sp>
      <p:sp>
        <p:nvSpPr>
          <p:cNvPr id="7" name="Picture Placeholder 5">
            <a:extLst>
              <a:ext uri="{FF2B5EF4-FFF2-40B4-BE49-F238E27FC236}">
                <a16:creationId xmlns:a16="http://schemas.microsoft.com/office/drawing/2014/main" id="{BFB99BAA-F395-0232-ED1F-8AC6BA5C78B2}"/>
              </a:ext>
            </a:extLst>
          </p:cNvPr>
          <p:cNvSpPr>
            <a:spLocks noGrp="1"/>
          </p:cNvSpPr>
          <p:nvPr>
            <p:ph type="pic" sz="quarter" idx="16"/>
          </p:nvPr>
        </p:nvSpPr>
        <p:spPr>
          <a:xfrm>
            <a:off x="4222382" y="3233531"/>
            <a:ext cx="3122821" cy="3122820"/>
          </a:xfrm>
        </p:spPr>
        <p:txBody>
          <a:bodyPr/>
          <a:lstStyle/>
          <a:p>
            <a:endParaRPr lang="en-ID"/>
          </a:p>
        </p:txBody>
      </p:sp>
      <p:sp>
        <p:nvSpPr>
          <p:cNvPr id="8" name="Text Placeholder 7">
            <a:extLst>
              <a:ext uri="{FF2B5EF4-FFF2-40B4-BE49-F238E27FC236}">
                <a16:creationId xmlns:a16="http://schemas.microsoft.com/office/drawing/2014/main" id="{C10468B5-2B9D-DE53-3F2C-BA3EAD180D80}"/>
              </a:ext>
            </a:extLst>
          </p:cNvPr>
          <p:cNvSpPr>
            <a:spLocks noGrp="1"/>
          </p:cNvSpPr>
          <p:nvPr>
            <p:ph type="body" sz="quarter" idx="24"/>
          </p:nvPr>
        </p:nvSpPr>
        <p:spPr>
          <a:xfrm>
            <a:off x="599017" y="1702061"/>
            <a:ext cx="10369550" cy="1437600"/>
          </a:xfrm>
        </p:spPr>
        <p:txBody>
          <a:bodyPr>
            <a:noAutofit/>
          </a:bodyPr>
          <a:lstStyle/>
          <a:p>
            <a:pPr lvl="0"/>
            <a:r>
              <a:rPr lang="en-US"/>
              <a:t>Click to edit Master text styles</a:t>
            </a:r>
          </a:p>
        </p:txBody>
      </p:sp>
      <p:sp>
        <p:nvSpPr>
          <p:cNvPr id="11" name="Text Placeholder 9">
            <a:extLst>
              <a:ext uri="{FF2B5EF4-FFF2-40B4-BE49-F238E27FC236}">
                <a16:creationId xmlns:a16="http://schemas.microsoft.com/office/drawing/2014/main" id="{873FFC49-138F-7080-5BD9-31EBD6E5FA4D}"/>
              </a:ext>
            </a:extLst>
          </p:cNvPr>
          <p:cNvSpPr>
            <a:spLocks noGrp="1"/>
          </p:cNvSpPr>
          <p:nvPr>
            <p:ph type="body" sz="quarter" idx="25"/>
          </p:nvPr>
        </p:nvSpPr>
        <p:spPr>
          <a:xfrm>
            <a:off x="599017" y="1340909"/>
            <a:ext cx="10369550" cy="336000"/>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646854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Section 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B309-9F80-5BE3-F82C-91733414C47B}"/>
              </a:ext>
            </a:extLst>
          </p:cNvPr>
          <p:cNvSpPr>
            <a:spLocks noGrp="1"/>
          </p:cNvSpPr>
          <p:nvPr>
            <p:ph type="title"/>
          </p:nvPr>
        </p:nvSpPr>
        <p:spPr>
          <a:xfrm>
            <a:off x="599018" y="3640484"/>
            <a:ext cx="3478419" cy="2809378"/>
          </a:xfrm>
        </p:spPr>
        <p:txBody>
          <a:bodyPr anchor="t">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21A27C05-E3B0-EFC4-2286-5860D4A1ACF4}"/>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0A33CF6B-04E5-9AB9-2466-0284576F0345}"/>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054F23F8-6331-43CC-E76A-052E46B77548}"/>
              </a:ext>
            </a:extLst>
          </p:cNvPr>
          <p:cNvSpPr>
            <a:spLocks noGrp="1"/>
          </p:cNvSpPr>
          <p:nvPr>
            <p:ph type="pic" sz="quarter" idx="12"/>
          </p:nvPr>
        </p:nvSpPr>
        <p:spPr>
          <a:xfrm>
            <a:off x="599017" y="619622"/>
            <a:ext cx="4994450" cy="2809378"/>
          </a:xfrm>
        </p:spPr>
        <p:txBody>
          <a:bodyPr/>
          <a:lstStyle/>
          <a:p>
            <a:endParaRPr lang="en-ID"/>
          </a:p>
        </p:txBody>
      </p:sp>
      <p:sp>
        <p:nvSpPr>
          <p:cNvPr id="10" name="Text Placeholder 9">
            <a:extLst>
              <a:ext uri="{FF2B5EF4-FFF2-40B4-BE49-F238E27FC236}">
                <a16:creationId xmlns:a16="http://schemas.microsoft.com/office/drawing/2014/main" id="{6411F901-3943-1C25-A696-666A0EBDBCB3}"/>
              </a:ext>
            </a:extLst>
          </p:cNvPr>
          <p:cNvSpPr>
            <a:spLocks noGrp="1"/>
          </p:cNvSpPr>
          <p:nvPr>
            <p:ph type="body" sz="quarter" idx="15"/>
          </p:nvPr>
        </p:nvSpPr>
        <p:spPr>
          <a:xfrm>
            <a:off x="4290380" y="4052712"/>
            <a:ext cx="6678187" cy="2398254"/>
          </a:xfrm>
        </p:spPr>
        <p:txBody>
          <a:bodyPr anchor="t" anchorCtr="0">
            <a:noAutofit/>
          </a:bodyPr>
          <a:lstStyle/>
          <a:p>
            <a:pPr lvl="0"/>
            <a:r>
              <a:rPr lang="en-US"/>
              <a:t>Click to edit Master text styles</a:t>
            </a:r>
          </a:p>
        </p:txBody>
      </p:sp>
      <p:sp>
        <p:nvSpPr>
          <p:cNvPr id="5" name="Picture Placeholder 5">
            <a:extLst>
              <a:ext uri="{FF2B5EF4-FFF2-40B4-BE49-F238E27FC236}">
                <a16:creationId xmlns:a16="http://schemas.microsoft.com/office/drawing/2014/main" id="{79263BE0-4D84-7BD4-D81B-B266C5C1C47B}"/>
              </a:ext>
            </a:extLst>
          </p:cNvPr>
          <p:cNvSpPr>
            <a:spLocks noGrp="1"/>
          </p:cNvSpPr>
          <p:nvPr>
            <p:ph type="pic" sz="quarter" idx="16"/>
          </p:nvPr>
        </p:nvSpPr>
        <p:spPr>
          <a:xfrm>
            <a:off x="5974118" y="619622"/>
            <a:ext cx="4994450" cy="2809378"/>
          </a:xfrm>
        </p:spPr>
        <p:txBody>
          <a:bodyPr/>
          <a:lstStyle/>
          <a:p>
            <a:endParaRPr lang="en-ID"/>
          </a:p>
        </p:txBody>
      </p:sp>
      <p:sp>
        <p:nvSpPr>
          <p:cNvPr id="8" name="Text Placeholder 7">
            <a:extLst>
              <a:ext uri="{FF2B5EF4-FFF2-40B4-BE49-F238E27FC236}">
                <a16:creationId xmlns:a16="http://schemas.microsoft.com/office/drawing/2014/main" id="{A6996222-F889-3352-0878-1D5998408AAE}"/>
              </a:ext>
            </a:extLst>
          </p:cNvPr>
          <p:cNvSpPr>
            <a:spLocks noGrp="1"/>
          </p:cNvSpPr>
          <p:nvPr>
            <p:ph type="body" sz="quarter" idx="17"/>
          </p:nvPr>
        </p:nvSpPr>
        <p:spPr>
          <a:xfrm>
            <a:off x="4289426" y="3640667"/>
            <a:ext cx="6679141" cy="343959"/>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21821366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Section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12230F5-597C-3032-DF77-75747627AE3E}"/>
              </a:ext>
            </a:extLst>
          </p:cNvPr>
          <p:cNvSpPr/>
          <p:nvPr userDrawn="1"/>
        </p:nvSpPr>
        <p:spPr>
          <a:xfrm>
            <a:off x="4276033" y="2342507"/>
            <a:ext cx="6692533" cy="168821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ID" sz="1200"/>
          </a:p>
        </p:txBody>
      </p:sp>
      <p:sp>
        <p:nvSpPr>
          <p:cNvPr id="2" name="Title 1">
            <a:extLst>
              <a:ext uri="{FF2B5EF4-FFF2-40B4-BE49-F238E27FC236}">
                <a16:creationId xmlns:a16="http://schemas.microsoft.com/office/drawing/2014/main" id="{CC5007C1-A2D2-F1A6-D730-4F0C404CBFDC}"/>
              </a:ext>
            </a:extLst>
          </p:cNvPr>
          <p:cNvSpPr>
            <a:spLocks noGrp="1"/>
          </p:cNvSpPr>
          <p:nvPr>
            <p:ph type="title"/>
          </p:nvPr>
        </p:nvSpPr>
        <p:spPr>
          <a:xfrm>
            <a:off x="4276036" y="619624"/>
            <a:ext cx="6692533" cy="1633247"/>
          </a:xfrm>
        </p:spPr>
        <p:txBody>
          <a:bodyPr anchor="t">
            <a:noAutofit/>
          </a:bodyPr>
          <a:lstStyle>
            <a:lvl1pPr algn="r">
              <a:defRPr/>
            </a:lvl1pPr>
          </a:lstStyle>
          <a:p>
            <a:r>
              <a:rPr lang="en-US"/>
              <a:t>Click to edit Master title style</a:t>
            </a:r>
            <a:endParaRPr lang="en-ID"/>
          </a:p>
        </p:txBody>
      </p:sp>
      <p:sp>
        <p:nvSpPr>
          <p:cNvPr id="3" name="Footer Placeholder 2">
            <a:extLst>
              <a:ext uri="{FF2B5EF4-FFF2-40B4-BE49-F238E27FC236}">
                <a16:creationId xmlns:a16="http://schemas.microsoft.com/office/drawing/2014/main" id="{26CDCB85-C1AE-389B-180B-F0755C7558F6}"/>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D5CB6781-E0BB-8244-2B18-81C5A89ABE5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Picture Placeholder 5">
            <a:extLst>
              <a:ext uri="{FF2B5EF4-FFF2-40B4-BE49-F238E27FC236}">
                <a16:creationId xmlns:a16="http://schemas.microsoft.com/office/drawing/2014/main" id="{313D6F03-414F-3442-0C5B-EC8851378160}"/>
              </a:ext>
            </a:extLst>
          </p:cNvPr>
          <p:cNvSpPr>
            <a:spLocks noGrp="1"/>
          </p:cNvSpPr>
          <p:nvPr>
            <p:ph type="pic" sz="quarter" idx="12"/>
          </p:nvPr>
        </p:nvSpPr>
        <p:spPr>
          <a:xfrm>
            <a:off x="599017" y="619622"/>
            <a:ext cx="3279453" cy="3279453"/>
          </a:xfrm>
        </p:spPr>
        <p:txBody>
          <a:bodyPr/>
          <a:lstStyle/>
          <a:p>
            <a:endParaRPr lang="en-ID"/>
          </a:p>
        </p:txBody>
      </p:sp>
      <p:sp>
        <p:nvSpPr>
          <p:cNvPr id="12" name="Picture Placeholder 5">
            <a:extLst>
              <a:ext uri="{FF2B5EF4-FFF2-40B4-BE49-F238E27FC236}">
                <a16:creationId xmlns:a16="http://schemas.microsoft.com/office/drawing/2014/main" id="{AB61BF6E-948C-4AEB-61A4-244B2DE03589}"/>
              </a:ext>
            </a:extLst>
          </p:cNvPr>
          <p:cNvSpPr>
            <a:spLocks noGrp="1"/>
          </p:cNvSpPr>
          <p:nvPr>
            <p:ph type="pic" sz="quarter" idx="14"/>
          </p:nvPr>
        </p:nvSpPr>
        <p:spPr>
          <a:xfrm>
            <a:off x="8690381" y="4212337"/>
            <a:ext cx="2278187" cy="2278187"/>
          </a:xfrm>
        </p:spPr>
        <p:txBody>
          <a:bodyPr/>
          <a:lstStyle/>
          <a:p>
            <a:endParaRPr lang="en-ID"/>
          </a:p>
        </p:txBody>
      </p:sp>
      <p:sp>
        <p:nvSpPr>
          <p:cNvPr id="14" name="Text Placeholder 13">
            <a:extLst>
              <a:ext uri="{FF2B5EF4-FFF2-40B4-BE49-F238E27FC236}">
                <a16:creationId xmlns:a16="http://schemas.microsoft.com/office/drawing/2014/main" id="{ADA50E1A-8491-728C-9FA7-3C2B65D8B098}"/>
              </a:ext>
            </a:extLst>
          </p:cNvPr>
          <p:cNvSpPr>
            <a:spLocks noGrp="1"/>
          </p:cNvSpPr>
          <p:nvPr>
            <p:ph type="body" sz="quarter" idx="15"/>
          </p:nvPr>
        </p:nvSpPr>
        <p:spPr>
          <a:xfrm>
            <a:off x="599017" y="4437088"/>
            <a:ext cx="7732183" cy="2053435"/>
          </a:xfrm>
        </p:spPr>
        <p:txBody>
          <a:bodyPr anchor="t" anchorCtr="0">
            <a:noAutofit/>
          </a:bodyPr>
          <a:lstStyle/>
          <a:p>
            <a:pPr lvl="0"/>
            <a:r>
              <a:rPr lang="en-US"/>
              <a:t>Click to edit Master text styles</a:t>
            </a:r>
          </a:p>
        </p:txBody>
      </p:sp>
      <p:sp>
        <p:nvSpPr>
          <p:cNvPr id="5" name="Text Placeholder 13">
            <a:extLst>
              <a:ext uri="{FF2B5EF4-FFF2-40B4-BE49-F238E27FC236}">
                <a16:creationId xmlns:a16="http://schemas.microsoft.com/office/drawing/2014/main" id="{AD539BA3-D11E-897F-CE18-588B0DC93D9C}"/>
              </a:ext>
            </a:extLst>
          </p:cNvPr>
          <p:cNvSpPr>
            <a:spLocks noGrp="1"/>
          </p:cNvSpPr>
          <p:nvPr>
            <p:ph type="body" sz="quarter" idx="16"/>
          </p:nvPr>
        </p:nvSpPr>
        <p:spPr>
          <a:xfrm>
            <a:off x="4276034" y="2647814"/>
            <a:ext cx="6692533" cy="1382909"/>
          </a:xfrm>
          <a:noFill/>
        </p:spPr>
        <p:txBody>
          <a:bodyPr lIns="90000" tIns="46800" rIns="90000" bIns="46800" anchor="t" anchorCtr="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9" name="Text Placeholder 8">
            <a:extLst>
              <a:ext uri="{FF2B5EF4-FFF2-40B4-BE49-F238E27FC236}">
                <a16:creationId xmlns:a16="http://schemas.microsoft.com/office/drawing/2014/main" id="{FB699D9A-0440-F623-A0B6-4C44724F540D}"/>
              </a:ext>
            </a:extLst>
          </p:cNvPr>
          <p:cNvSpPr>
            <a:spLocks noGrp="1"/>
          </p:cNvSpPr>
          <p:nvPr>
            <p:ph type="body" sz="quarter" idx="17" hasCustomPrompt="1"/>
          </p:nvPr>
        </p:nvSpPr>
        <p:spPr>
          <a:xfrm>
            <a:off x="599018" y="4210878"/>
            <a:ext cx="7732182" cy="221192"/>
          </a:xfrm>
        </p:spPr>
        <p:txBody>
          <a:bodyPr anchor="b">
            <a:noAutofit/>
          </a:bodyPr>
          <a:lstStyle>
            <a:lvl1pPr>
              <a:defRPr sz="1250" b="1"/>
            </a:lvl1pPr>
          </a:lstStyle>
          <a:p>
            <a:pPr lvl="0"/>
            <a:r>
              <a:rPr lang="en-US"/>
              <a:t>Click to edit master text styles</a:t>
            </a:r>
          </a:p>
        </p:txBody>
      </p:sp>
      <p:sp>
        <p:nvSpPr>
          <p:cNvPr id="11" name="Text Placeholder 8">
            <a:extLst>
              <a:ext uri="{FF2B5EF4-FFF2-40B4-BE49-F238E27FC236}">
                <a16:creationId xmlns:a16="http://schemas.microsoft.com/office/drawing/2014/main" id="{F05BCCAA-A432-8B61-761B-D9FE1F32AED7}"/>
              </a:ext>
            </a:extLst>
          </p:cNvPr>
          <p:cNvSpPr>
            <a:spLocks noGrp="1"/>
          </p:cNvSpPr>
          <p:nvPr>
            <p:ph type="body" sz="quarter" idx="19" hasCustomPrompt="1"/>
          </p:nvPr>
        </p:nvSpPr>
        <p:spPr>
          <a:xfrm>
            <a:off x="4276034" y="2342507"/>
            <a:ext cx="6692533" cy="300289"/>
          </a:xfrm>
        </p:spPr>
        <p:txBody>
          <a:bodyPr anchor="b">
            <a:noAutofit/>
          </a:bodyPr>
          <a:lstStyle>
            <a:lvl1pPr>
              <a:defRPr sz="125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207277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Sections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419B-0A7A-D6A9-278B-3CB3F6B13C8C}"/>
              </a:ext>
            </a:extLst>
          </p:cNvPr>
          <p:cNvSpPr>
            <a:spLocks noGrp="1"/>
          </p:cNvSpPr>
          <p:nvPr>
            <p:ph type="title"/>
          </p:nvPr>
        </p:nvSpPr>
        <p:spPr>
          <a:xfrm>
            <a:off x="6519860" y="619622"/>
            <a:ext cx="4448707" cy="1968969"/>
          </a:xfrm>
        </p:spPr>
        <p:txBody>
          <a:bodyPr anchor="t">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F2475DCC-A5DC-45EE-5280-E6AF55C5FBDB}"/>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24554E76-F34B-95F8-FD2E-0312C265AECF}"/>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Picture Placeholder 6">
            <a:extLst>
              <a:ext uri="{FF2B5EF4-FFF2-40B4-BE49-F238E27FC236}">
                <a16:creationId xmlns:a16="http://schemas.microsoft.com/office/drawing/2014/main" id="{FD592EB7-0888-4601-189D-47D758F2EA24}"/>
              </a:ext>
            </a:extLst>
          </p:cNvPr>
          <p:cNvSpPr>
            <a:spLocks noGrp="1"/>
          </p:cNvSpPr>
          <p:nvPr>
            <p:ph type="pic" sz="quarter" idx="12"/>
          </p:nvPr>
        </p:nvSpPr>
        <p:spPr>
          <a:xfrm>
            <a:off x="0" y="0"/>
            <a:ext cx="5783792" cy="3855843"/>
          </a:xfrm>
        </p:spPr>
      </p:sp>
      <p:sp>
        <p:nvSpPr>
          <p:cNvPr id="7" name="Text Placeholder 7">
            <a:extLst>
              <a:ext uri="{FF2B5EF4-FFF2-40B4-BE49-F238E27FC236}">
                <a16:creationId xmlns:a16="http://schemas.microsoft.com/office/drawing/2014/main" id="{D5089FCE-DB18-D776-A8F9-8E69AD01AAD4}"/>
              </a:ext>
            </a:extLst>
          </p:cNvPr>
          <p:cNvSpPr>
            <a:spLocks noGrp="1"/>
          </p:cNvSpPr>
          <p:nvPr>
            <p:ph type="body" sz="quarter" idx="23"/>
          </p:nvPr>
        </p:nvSpPr>
        <p:spPr>
          <a:xfrm>
            <a:off x="599017" y="4596384"/>
            <a:ext cx="5184775" cy="1849257"/>
          </a:xfrm>
        </p:spPr>
        <p:txBody>
          <a:bodyPr>
            <a:noAutofit/>
          </a:bodyPr>
          <a:lstStyle>
            <a:lvl1pPr>
              <a:defRPr>
                <a:latin typeface="+mn-lt"/>
                <a:ea typeface="Cascadia Mono SemiBold" panose="020B0609020000020004" pitchFamily="49" charset="0"/>
                <a:cs typeface="Cascadia Mono SemiBold" panose="020B0609020000020004" pitchFamily="49" charset="0"/>
              </a:defRPr>
            </a:lvl1pPr>
            <a:lvl2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2pPr>
            <a:lvl3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3pPr>
            <a:lvl4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4pPr>
            <a:lvl5pPr>
              <a:defRPr>
                <a:latin typeface="Cascadia Mono SemiBold" panose="020B0609020000020004" pitchFamily="49" charset="0"/>
                <a:ea typeface="Cascadia Mono SemiBold" panose="020B0609020000020004" pitchFamily="49" charset="0"/>
                <a:cs typeface="Cascadia Mono SemiBold" panose="020B0609020000020004" pitchFamily="49"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50477A3C-2108-3003-027C-E88B14294EA0}"/>
              </a:ext>
            </a:extLst>
          </p:cNvPr>
          <p:cNvSpPr>
            <a:spLocks noGrp="1"/>
          </p:cNvSpPr>
          <p:nvPr>
            <p:ph type="body" sz="quarter" idx="24"/>
          </p:nvPr>
        </p:nvSpPr>
        <p:spPr>
          <a:xfrm>
            <a:off x="6519862" y="3429000"/>
            <a:ext cx="4448706" cy="2809377"/>
          </a:xfrm>
        </p:spPr>
        <p:txBody>
          <a:bodyPr>
            <a:noAutofit/>
          </a:bodyPr>
          <a:lstStyle/>
          <a:p>
            <a:pPr lvl="0"/>
            <a:r>
              <a:rPr lang="en-US"/>
              <a:t>Click to edit Master text styles</a:t>
            </a:r>
          </a:p>
        </p:txBody>
      </p:sp>
      <p:sp>
        <p:nvSpPr>
          <p:cNvPr id="8" name="Text Placeholder 7">
            <a:extLst>
              <a:ext uri="{FF2B5EF4-FFF2-40B4-BE49-F238E27FC236}">
                <a16:creationId xmlns:a16="http://schemas.microsoft.com/office/drawing/2014/main" id="{A91A7CC4-3079-7DF7-C21C-DE6408BF46EF}"/>
              </a:ext>
            </a:extLst>
          </p:cNvPr>
          <p:cNvSpPr>
            <a:spLocks noGrp="1"/>
          </p:cNvSpPr>
          <p:nvPr>
            <p:ph type="body" sz="quarter" idx="25"/>
          </p:nvPr>
        </p:nvSpPr>
        <p:spPr>
          <a:xfrm>
            <a:off x="600076" y="4121150"/>
            <a:ext cx="5183717" cy="402167"/>
          </a:xfrm>
        </p:spPr>
        <p:txBody>
          <a:bodyPr anchor="b">
            <a:noAutofit/>
          </a:bodyPr>
          <a:lstStyle>
            <a:lvl1pPr>
              <a:defRPr sz="1250" b="1"/>
            </a:lvl1pPr>
          </a:lstStyle>
          <a:p>
            <a:pPr lvl="0"/>
            <a:r>
              <a:rPr lang="en-US"/>
              <a:t>Click to edit Master text styles</a:t>
            </a:r>
          </a:p>
        </p:txBody>
      </p:sp>
      <p:sp>
        <p:nvSpPr>
          <p:cNvPr id="11" name="Text Placeholder 10">
            <a:extLst>
              <a:ext uri="{FF2B5EF4-FFF2-40B4-BE49-F238E27FC236}">
                <a16:creationId xmlns:a16="http://schemas.microsoft.com/office/drawing/2014/main" id="{E4628143-A333-8CBE-65C0-7C44565BD906}"/>
              </a:ext>
            </a:extLst>
          </p:cNvPr>
          <p:cNvSpPr>
            <a:spLocks noGrp="1"/>
          </p:cNvSpPr>
          <p:nvPr>
            <p:ph type="body" sz="quarter" idx="26"/>
          </p:nvPr>
        </p:nvSpPr>
        <p:spPr>
          <a:xfrm>
            <a:off x="6519860" y="3075517"/>
            <a:ext cx="4448707" cy="286809"/>
          </a:xfrm>
        </p:spPr>
        <p:txBody>
          <a:bodyPr anchor="b">
            <a:noAutofit/>
          </a:bodyPr>
          <a:lstStyle>
            <a:lvl1pPr>
              <a:defRPr sz="1250" b="1"/>
            </a:lvl1pPr>
          </a:lstStyle>
          <a:p>
            <a:pPr lvl="0"/>
            <a:r>
              <a:rPr lang="en-US"/>
              <a:t>Click to edit Master text styles</a:t>
            </a:r>
          </a:p>
        </p:txBody>
      </p:sp>
    </p:spTree>
    <p:extLst>
      <p:ext uri="{BB962C8B-B14F-4D97-AF65-F5344CB8AC3E}">
        <p14:creationId xmlns:p14="http://schemas.microsoft.com/office/powerpoint/2010/main" val="38732457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Sections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6442312-9E63-3A81-2CB4-8F85F5C2CD49}"/>
              </a:ext>
            </a:extLst>
          </p:cNvPr>
          <p:cNvSpPr/>
          <p:nvPr userDrawn="1"/>
        </p:nvSpPr>
        <p:spPr>
          <a:xfrm>
            <a:off x="0" y="1945185"/>
            <a:ext cx="3878469" cy="491281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1">
            <a:extLst>
              <a:ext uri="{FF2B5EF4-FFF2-40B4-BE49-F238E27FC236}">
                <a16:creationId xmlns:a16="http://schemas.microsoft.com/office/drawing/2014/main" id="{D270176E-FDDF-30CB-EB74-A75B39D053B0}"/>
              </a:ext>
            </a:extLst>
          </p:cNvPr>
          <p:cNvSpPr>
            <a:spLocks noGrp="1"/>
          </p:cNvSpPr>
          <p:nvPr>
            <p:ph type="title"/>
          </p:nvPr>
        </p:nvSpPr>
        <p:spPr>
          <a:xfrm>
            <a:off x="599017" y="629587"/>
            <a:ext cx="10369550" cy="1197627"/>
          </a:xfrm>
        </p:spPr>
        <p:txBody>
          <a:bodyPr anchor="t">
            <a:noAutofit/>
          </a:bodyPr>
          <a:lstStyle/>
          <a:p>
            <a:r>
              <a:rPr lang="en-US"/>
              <a:t>Click to edit Master title style</a:t>
            </a:r>
            <a:endParaRPr lang="en-ID"/>
          </a:p>
        </p:txBody>
      </p:sp>
      <p:sp>
        <p:nvSpPr>
          <p:cNvPr id="3" name="Footer Placeholder 2">
            <a:extLst>
              <a:ext uri="{FF2B5EF4-FFF2-40B4-BE49-F238E27FC236}">
                <a16:creationId xmlns:a16="http://schemas.microsoft.com/office/drawing/2014/main" id="{55C0C34D-8F75-41B3-4243-E45FBD015BCA}"/>
              </a:ext>
            </a:extLst>
          </p:cNvPr>
          <p:cNvSpPr>
            <a:spLocks noGrp="1"/>
          </p:cNvSpPr>
          <p:nvPr>
            <p:ph type="ftr" sz="quarter" idx="10"/>
          </p:nvPr>
        </p:nvSpPr>
        <p:spPr/>
        <p:txBody>
          <a:bodyPr/>
          <a:lstStyle/>
          <a:p>
            <a:r>
              <a:rPr lang="en-ID"/>
              <a:t>PRESENTATION TITLE</a:t>
            </a:r>
          </a:p>
        </p:txBody>
      </p:sp>
      <p:sp>
        <p:nvSpPr>
          <p:cNvPr id="4" name="Slide Number Placeholder 3">
            <a:extLst>
              <a:ext uri="{FF2B5EF4-FFF2-40B4-BE49-F238E27FC236}">
                <a16:creationId xmlns:a16="http://schemas.microsoft.com/office/drawing/2014/main" id="{84A13D18-EF04-D403-494B-02A03A28BC5B}"/>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11" name="Text Placeholder 10">
            <a:extLst>
              <a:ext uri="{FF2B5EF4-FFF2-40B4-BE49-F238E27FC236}">
                <a16:creationId xmlns:a16="http://schemas.microsoft.com/office/drawing/2014/main" id="{5A0E6078-78A1-619C-E7B0-63DBC649FF44}"/>
              </a:ext>
            </a:extLst>
          </p:cNvPr>
          <p:cNvSpPr>
            <a:spLocks noGrp="1"/>
          </p:cNvSpPr>
          <p:nvPr>
            <p:ph type="body" sz="quarter" idx="13"/>
          </p:nvPr>
        </p:nvSpPr>
        <p:spPr>
          <a:xfrm>
            <a:off x="599017" y="2688236"/>
            <a:ext cx="2702983" cy="3668115"/>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2" name="Text Placeholder 10">
            <a:extLst>
              <a:ext uri="{FF2B5EF4-FFF2-40B4-BE49-F238E27FC236}">
                <a16:creationId xmlns:a16="http://schemas.microsoft.com/office/drawing/2014/main" id="{33E87E0F-2528-3A8B-F312-9C9235E58689}"/>
              </a:ext>
            </a:extLst>
          </p:cNvPr>
          <p:cNvSpPr>
            <a:spLocks noGrp="1"/>
          </p:cNvSpPr>
          <p:nvPr>
            <p:ph type="body" sz="quarter" idx="14"/>
          </p:nvPr>
        </p:nvSpPr>
        <p:spPr>
          <a:xfrm>
            <a:off x="4406810" y="2688236"/>
            <a:ext cx="2850043" cy="3668117"/>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AFC7124D-DD4E-EC8C-E7C5-E61FED507E5E}"/>
              </a:ext>
            </a:extLst>
          </p:cNvPr>
          <p:cNvSpPr>
            <a:spLocks noGrp="1"/>
          </p:cNvSpPr>
          <p:nvPr>
            <p:ph type="body" sz="quarter" idx="16"/>
          </p:nvPr>
        </p:nvSpPr>
        <p:spPr>
          <a:xfrm>
            <a:off x="600075" y="2238376"/>
            <a:ext cx="2708275" cy="370417"/>
          </a:xfrm>
        </p:spPr>
        <p:txBody>
          <a:bodyPr>
            <a:noAutofit/>
          </a:bodyPr>
          <a:lstStyle>
            <a:lvl1pPr>
              <a:defRPr sz="1250" b="1" i="0">
                <a:solidFill>
                  <a:schemeClr val="bg1"/>
                </a:solidFill>
              </a:defRPr>
            </a:lvl1pPr>
          </a:lstStyle>
          <a:p>
            <a:pPr lvl="0"/>
            <a:r>
              <a:rPr lang="en-US"/>
              <a:t>Click to edit Master text styles</a:t>
            </a:r>
          </a:p>
        </p:txBody>
      </p:sp>
      <p:sp>
        <p:nvSpPr>
          <p:cNvPr id="8" name="Text Placeholder 6">
            <a:extLst>
              <a:ext uri="{FF2B5EF4-FFF2-40B4-BE49-F238E27FC236}">
                <a16:creationId xmlns:a16="http://schemas.microsoft.com/office/drawing/2014/main" id="{A080B0E0-EDE6-D1DA-96BC-3A304EF16614}"/>
              </a:ext>
            </a:extLst>
          </p:cNvPr>
          <p:cNvSpPr>
            <a:spLocks noGrp="1"/>
          </p:cNvSpPr>
          <p:nvPr>
            <p:ph type="body" sz="quarter" idx="17"/>
          </p:nvPr>
        </p:nvSpPr>
        <p:spPr>
          <a:xfrm>
            <a:off x="4406810" y="2238376"/>
            <a:ext cx="2850042" cy="370417"/>
          </a:xfrm>
        </p:spPr>
        <p:txBody>
          <a:bodyPr>
            <a:noAutofit/>
          </a:bodyPr>
          <a:lstStyle>
            <a:lvl1pPr>
              <a:defRPr sz="1250" b="1">
                <a:solidFill>
                  <a:schemeClr val="tx1"/>
                </a:solidFill>
              </a:defRPr>
            </a:lvl1pPr>
          </a:lstStyle>
          <a:p>
            <a:pPr lvl="0"/>
            <a:r>
              <a:rPr lang="en-US"/>
              <a:t>Click to edit Master text styles</a:t>
            </a:r>
          </a:p>
        </p:txBody>
      </p:sp>
      <p:sp>
        <p:nvSpPr>
          <p:cNvPr id="10" name="Text Placeholder 6">
            <a:extLst>
              <a:ext uri="{FF2B5EF4-FFF2-40B4-BE49-F238E27FC236}">
                <a16:creationId xmlns:a16="http://schemas.microsoft.com/office/drawing/2014/main" id="{859FAC71-85AD-024C-725C-D69E0CED99CD}"/>
              </a:ext>
            </a:extLst>
          </p:cNvPr>
          <p:cNvSpPr>
            <a:spLocks noGrp="1"/>
          </p:cNvSpPr>
          <p:nvPr>
            <p:ph type="body" sz="quarter" idx="18"/>
          </p:nvPr>
        </p:nvSpPr>
        <p:spPr>
          <a:xfrm>
            <a:off x="8118525" y="2238375"/>
            <a:ext cx="2850042" cy="370417"/>
          </a:xfrm>
        </p:spPr>
        <p:txBody>
          <a:bodyPr>
            <a:noAutofit/>
          </a:bodyPr>
          <a:lstStyle>
            <a:lvl1pPr>
              <a:defRPr sz="1250" b="1">
                <a:solidFill>
                  <a:schemeClr val="tx1"/>
                </a:solidFill>
              </a:defRPr>
            </a:lvl1pPr>
          </a:lstStyle>
          <a:p>
            <a:pPr lvl="0"/>
            <a:r>
              <a:rPr lang="en-US"/>
              <a:t>Click to edit Master text styles</a:t>
            </a:r>
          </a:p>
        </p:txBody>
      </p:sp>
      <p:sp>
        <p:nvSpPr>
          <p:cNvPr id="13" name="Text Placeholder 10">
            <a:extLst>
              <a:ext uri="{FF2B5EF4-FFF2-40B4-BE49-F238E27FC236}">
                <a16:creationId xmlns:a16="http://schemas.microsoft.com/office/drawing/2014/main" id="{FE6D3C3B-EB21-AFF3-AC51-E227BB698DFC}"/>
              </a:ext>
            </a:extLst>
          </p:cNvPr>
          <p:cNvSpPr>
            <a:spLocks noGrp="1"/>
          </p:cNvSpPr>
          <p:nvPr>
            <p:ph type="body" sz="quarter" idx="19"/>
          </p:nvPr>
        </p:nvSpPr>
        <p:spPr>
          <a:xfrm>
            <a:off x="8118524" y="2688236"/>
            <a:ext cx="2850043" cy="3668117"/>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1965660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556A-4C4F-4323-BBD6-CDF3030D446D}"/>
              </a:ext>
            </a:extLst>
          </p:cNvPr>
          <p:cNvSpPr>
            <a:spLocks noGrp="1"/>
          </p:cNvSpPr>
          <p:nvPr>
            <p:ph type="title"/>
          </p:nvPr>
        </p:nvSpPr>
        <p:spPr>
          <a:xfrm>
            <a:off x="599017" y="619624"/>
            <a:ext cx="10369550" cy="960000"/>
          </a:xfrm>
        </p:spPr>
        <p:txBody>
          <a:bodyPr anchor="t"/>
          <a:lstStyle/>
          <a:p>
            <a:r>
              <a:rPr lang="en-US"/>
              <a:t>Click to edit Master title style</a:t>
            </a:r>
            <a:endParaRPr lang="en-UZ"/>
          </a:p>
        </p:txBody>
      </p:sp>
      <p:sp>
        <p:nvSpPr>
          <p:cNvPr id="3" name="Footer Placeholder 2">
            <a:extLst>
              <a:ext uri="{FF2B5EF4-FFF2-40B4-BE49-F238E27FC236}">
                <a16:creationId xmlns:a16="http://schemas.microsoft.com/office/drawing/2014/main" id="{838D52A2-22C1-5391-6B70-150432196B6A}"/>
              </a:ext>
            </a:extLst>
          </p:cNvPr>
          <p:cNvSpPr>
            <a:spLocks noGrp="1"/>
          </p:cNvSpPr>
          <p:nvPr>
            <p:ph type="ftr" sz="quarter" idx="10"/>
          </p:nvPr>
        </p:nvSpPr>
        <p:spPr/>
        <p:txBody>
          <a:bodyPr/>
          <a:lstStyle/>
          <a:p>
            <a:r>
              <a:rPr lang="en-ID"/>
              <a:t>PUNCA BRAND STRATEGY</a:t>
            </a:r>
          </a:p>
        </p:txBody>
      </p:sp>
      <p:sp>
        <p:nvSpPr>
          <p:cNvPr id="4" name="Slide Number Placeholder 3">
            <a:extLst>
              <a:ext uri="{FF2B5EF4-FFF2-40B4-BE49-F238E27FC236}">
                <a16:creationId xmlns:a16="http://schemas.microsoft.com/office/drawing/2014/main" id="{E0205432-AB6B-FF89-CB0C-1C4E6B4A20F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5" name="Chart Placeholder 22">
            <a:extLst>
              <a:ext uri="{FF2B5EF4-FFF2-40B4-BE49-F238E27FC236}">
                <a16:creationId xmlns:a16="http://schemas.microsoft.com/office/drawing/2014/main" id="{7B768053-ECBB-DC91-DCF1-5640D1A23588}"/>
              </a:ext>
            </a:extLst>
          </p:cNvPr>
          <p:cNvSpPr>
            <a:spLocks noGrp="1"/>
          </p:cNvSpPr>
          <p:nvPr>
            <p:ph type="chart" sz="quarter" idx="26"/>
          </p:nvPr>
        </p:nvSpPr>
        <p:spPr>
          <a:xfrm>
            <a:off x="1200000" y="1738097"/>
            <a:ext cx="2037784" cy="1684283"/>
          </a:xfrm>
        </p:spPr>
        <p:txBody>
          <a:bodyPr/>
          <a:lstStyle/>
          <a:p>
            <a:endParaRPr lang="en-US"/>
          </a:p>
        </p:txBody>
      </p:sp>
      <p:sp>
        <p:nvSpPr>
          <p:cNvPr id="6" name="Chart Placeholder 22">
            <a:extLst>
              <a:ext uri="{FF2B5EF4-FFF2-40B4-BE49-F238E27FC236}">
                <a16:creationId xmlns:a16="http://schemas.microsoft.com/office/drawing/2014/main" id="{FA52F9D6-8DEF-B87B-34AA-6F17C7D862E0}"/>
              </a:ext>
            </a:extLst>
          </p:cNvPr>
          <p:cNvSpPr>
            <a:spLocks noGrp="1"/>
          </p:cNvSpPr>
          <p:nvPr>
            <p:ph type="chart" sz="quarter" idx="27"/>
          </p:nvPr>
        </p:nvSpPr>
        <p:spPr>
          <a:xfrm>
            <a:off x="8400000" y="1734057"/>
            <a:ext cx="2037784" cy="1684283"/>
          </a:xfrm>
        </p:spPr>
        <p:txBody>
          <a:bodyPr/>
          <a:lstStyle/>
          <a:p>
            <a:endParaRPr lang="en-US"/>
          </a:p>
        </p:txBody>
      </p:sp>
      <p:sp>
        <p:nvSpPr>
          <p:cNvPr id="7" name="Text Placeholder 10">
            <a:extLst>
              <a:ext uri="{FF2B5EF4-FFF2-40B4-BE49-F238E27FC236}">
                <a16:creationId xmlns:a16="http://schemas.microsoft.com/office/drawing/2014/main" id="{9C07B785-A4DF-D4B6-92D0-2E8E22C60891}"/>
              </a:ext>
            </a:extLst>
          </p:cNvPr>
          <p:cNvSpPr>
            <a:spLocks noGrp="1"/>
          </p:cNvSpPr>
          <p:nvPr>
            <p:ph type="body" sz="quarter" idx="20"/>
          </p:nvPr>
        </p:nvSpPr>
        <p:spPr>
          <a:xfrm>
            <a:off x="1018893" y="3508020"/>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a:t>Click to edit Master text styles</a:t>
            </a:r>
          </a:p>
        </p:txBody>
      </p:sp>
      <p:sp>
        <p:nvSpPr>
          <p:cNvPr id="8" name="Picture Placeholder 8">
            <a:extLst>
              <a:ext uri="{FF2B5EF4-FFF2-40B4-BE49-F238E27FC236}">
                <a16:creationId xmlns:a16="http://schemas.microsoft.com/office/drawing/2014/main" id="{078ACDE8-BCBA-A408-727B-966ACE397763}"/>
              </a:ext>
            </a:extLst>
          </p:cNvPr>
          <p:cNvSpPr>
            <a:spLocks noGrp="1"/>
          </p:cNvSpPr>
          <p:nvPr>
            <p:ph type="pic" sz="quarter" idx="28"/>
          </p:nvPr>
        </p:nvSpPr>
        <p:spPr>
          <a:xfrm>
            <a:off x="4620552" y="1711315"/>
            <a:ext cx="2400000" cy="4802400"/>
          </a:xfrm>
        </p:spPr>
        <p:txBody>
          <a:bodyPr/>
          <a:lstStyle/>
          <a:p>
            <a:endParaRPr lang="en-UZ"/>
          </a:p>
        </p:txBody>
      </p:sp>
      <p:sp>
        <p:nvSpPr>
          <p:cNvPr id="9" name="Text Placeholder 10">
            <a:extLst>
              <a:ext uri="{FF2B5EF4-FFF2-40B4-BE49-F238E27FC236}">
                <a16:creationId xmlns:a16="http://schemas.microsoft.com/office/drawing/2014/main" id="{A9011876-5E78-CB58-BABC-A39746BBB653}"/>
              </a:ext>
            </a:extLst>
          </p:cNvPr>
          <p:cNvSpPr>
            <a:spLocks noGrp="1"/>
          </p:cNvSpPr>
          <p:nvPr>
            <p:ph type="body" sz="quarter" idx="29"/>
          </p:nvPr>
        </p:nvSpPr>
        <p:spPr>
          <a:xfrm>
            <a:off x="1031381" y="4112515"/>
            <a:ext cx="2402400" cy="2402400"/>
          </a:xfrm>
        </p:spPr>
        <p:txBody>
          <a:bodyPr/>
          <a:lstStyle/>
          <a:p>
            <a:pPr lvl="0"/>
            <a:r>
              <a:rPr lang="en-US"/>
              <a:t>Click to edit Master text styles</a:t>
            </a:r>
          </a:p>
        </p:txBody>
      </p:sp>
      <p:sp>
        <p:nvSpPr>
          <p:cNvPr id="10" name="Text Placeholder 10">
            <a:extLst>
              <a:ext uri="{FF2B5EF4-FFF2-40B4-BE49-F238E27FC236}">
                <a16:creationId xmlns:a16="http://schemas.microsoft.com/office/drawing/2014/main" id="{0F6B691D-F71E-358C-29A5-C67135B73237}"/>
              </a:ext>
            </a:extLst>
          </p:cNvPr>
          <p:cNvSpPr>
            <a:spLocks noGrp="1"/>
          </p:cNvSpPr>
          <p:nvPr>
            <p:ph type="body" sz="quarter" idx="30"/>
          </p:nvPr>
        </p:nvSpPr>
        <p:spPr>
          <a:xfrm>
            <a:off x="8219813" y="3508020"/>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a:t>Click to edit Master text styles</a:t>
            </a:r>
          </a:p>
        </p:txBody>
      </p:sp>
      <p:sp>
        <p:nvSpPr>
          <p:cNvPr id="11" name="Text Placeholder 10">
            <a:extLst>
              <a:ext uri="{FF2B5EF4-FFF2-40B4-BE49-F238E27FC236}">
                <a16:creationId xmlns:a16="http://schemas.microsoft.com/office/drawing/2014/main" id="{945C4FD2-9C3E-3AF6-FC72-5146F341D840}"/>
              </a:ext>
            </a:extLst>
          </p:cNvPr>
          <p:cNvSpPr>
            <a:spLocks noGrp="1"/>
          </p:cNvSpPr>
          <p:nvPr>
            <p:ph type="body" sz="quarter" idx="31"/>
          </p:nvPr>
        </p:nvSpPr>
        <p:spPr>
          <a:xfrm>
            <a:off x="8207323" y="4112515"/>
            <a:ext cx="2402400" cy="2402400"/>
          </a:xfrm>
        </p:spPr>
        <p:txBody>
          <a:bodyPr/>
          <a:lstStyle/>
          <a:p>
            <a:pPr lvl="0"/>
            <a:r>
              <a:rPr lang="en-US"/>
              <a:t>Click to edit Master text styles</a:t>
            </a:r>
          </a:p>
        </p:txBody>
      </p:sp>
    </p:spTree>
    <p:extLst>
      <p:ext uri="{BB962C8B-B14F-4D97-AF65-F5344CB8AC3E}">
        <p14:creationId xmlns:p14="http://schemas.microsoft.com/office/powerpoint/2010/main" val="816038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har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556A-4C4F-4323-BBD6-CDF3030D446D}"/>
              </a:ext>
            </a:extLst>
          </p:cNvPr>
          <p:cNvSpPr>
            <a:spLocks noGrp="1"/>
          </p:cNvSpPr>
          <p:nvPr>
            <p:ph type="title"/>
          </p:nvPr>
        </p:nvSpPr>
        <p:spPr>
          <a:xfrm>
            <a:off x="599017" y="619624"/>
            <a:ext cx="10369550" cy="960000"/>
          </a:xfrm>
        </p:spPr>
        <p:txBody>
          <a:bodyPr anchor="t"/>
          <a:lstStyle/>
          <a:p>
            <a:r>
              <a:rPr lang="en-US"/>
              <a:t>Click to edit Master title style</a:t>
            </a:r>
            <a:endParaRPr lang="en-UZ"/>
          </a:p>
        </p:txBody>
      </p:sp>
      <p:sp>
        <p:nvSpPr>
          <p:cNvPr id="3" name="Footer Placeholder 2">
            <a:extLst>
              <a:ext uri="{FF2B5EF4-FFF2-40B4-BE49-F238E27FC236}">
                <a16:creationId xmlns:a16="http://schemas.microsoft.com/office/drawing/2014/main" id="{838D52A2-22C1-5391-6B70-150432196B6A}"/>
              </a:ext>
            </a:extLst>
          </p:cNvPr>
          <p:cNvSpPr>
            <a:spLocks noGrp="1"/>
          </p:cNvSpPr>
          <p:nvPr>
            <p:ph type="ftr" sz="quarter" idx="10"/>
          </p:nvPr>
        </p:nvSpPr>
        <p:spPr/>
        <p:txBody>
          <a:bodyPr/>
          <a:lstStyle/>
          <a:p>
            <a:r>
              <a:rPr lang="en-ID"/>
              <a:t>PUNCA BRAND STRATEGY</a:t>
            </a:r>
          </a:p>
        </p:txBody>
      </p:sp>
      <p:sp>
        <p:nvSpPr>
          <p:cNvPr id="4" name="Slide Number Placeholder 3">
            <a:extLst>
              <a:ext uri="{FF2B5EF4-FFF2-40B4-BE49-F238E27FC236}">
                <a16:creationId xmlns:a16="http://schemas.microsoft.com/office/drawing/2014/main" id="{E0205432-AB6B-FF89-CB0C-1C4E6B4A20F2}"/>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12" name="Chart Placeholder 22">
            <a:extLst>
              <a:ext uri="{FF2B5EF4-FFF2-40B4-BE49-F238E27FC236}">
                <a16:creationId xmlns:a16="http://schemas.microsoft.com/office/drawing/2014/main" id="{3AC63550-66C3-F99B-5E65-D253158E0F9C}"/>
              </a:ext>
            </a:extLst>
          </p:cNvPr>
          <p:cNvSpPr>
            <a:spLocks noGrp="1"/>
          </p:cNvSpPr>
          <p:nvPr>
            <p:ph type="chart" sz="quarter" idx="27"/>
          </p:nvPr>
        </p:nvSpPr>
        <p:spPr>
          <a:xfrm>
            <a:off x="8143263" y="1732835"/>
            <a:ext cx="2037784" cy="1684283"/>
          </a:xfrm>
        </p:spPr>
        <p:txBody>
          <a:bodyPr/>
          <a:lstStyle/>
          <a:p>
            <a:endParaRPr lang="en-US"/>
          </a:p>
        </p:txBody>
      </p:sp>
      <p:sp>
        <p:nvSpPr>
          <p:cNvPr id="13" name="Text Placeholder 10">
            <a:extLst>
              <a:ext uri="{FF2B5EF4-FFF2-40B4-BE49-F238E27FC236}">
                <a16:creationId xmlns:a16="http://schemas.microsoft.com/office/drawing/2014/main" id="{79B3EFB2-E56F-C9E5-76FB-4FD8920F4020}"/>
              </a:ext>
            </a:extLst>
          </p:cNvPr>
          <p:cNvSpPr>
            <a:spLocks noGrp="1"/>
          </p:cNvSpPr>
          <p:nvPr>
            <p:ph type="body" sz="quarter" idx="20"/>
          </p:nvPr>
        </p:nvSpPr>
        <p:spPr>
          <a:xfrm>
            <a:off x="1205429" y="3539412"/>
            <a:ext cx="2399999" cy="453468"/>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a:t>Click to edit Master text styles</a:t>
            </a:r>
          </a:p>
        </p:txBody>
      </p:sp>
      <p:sp>
        <p:nvSpPr>
          <p:cNvPr id="14" name="Text Placeholder 10">
            <a:extLst>
              <a:ext uri="{FF2B5EF4-FFF2-40B4-BE49-F238E27FC236}">
                <a16:creationId xmlns:a16="http://schemas.microsoft.com/office/drawing/2014/main" id="{37FD8033-0930-ACA5-9193-EFBA1F7DB51B}"/>
              </a:ext>
            </a:extLst>
          </p:cNvPr>
          <p:cNvSpPr>
            <a:spLocks noGrp="1"/>
          </p:cNvSpPr>
          <p:nvPr>
            <p:ph type="body" sz="quarter" idx="29"/>
          </p:nvPr>
        </p:nvSpPr>
        <p:spPr>
          <a:xfrm>
            <a:off x="1205429" y="4071900"/>
            <a:ext cx="2402400" cy="2402400"/>
          </a:xfrm>
        </p:spPr>
        <p:txBody>
          <a:bodyPr/>
          <a:lstStyle/>
          <a:p>
            <a:pPr lvl="0"/>
            <a:r>
              <a:rPr lang="en-US"/>
              <a:t>Click to edit Master text styles</a:t>
            </a:r>
          </a:p>
        </p:txBody>
      </p:sp>
      <p:sp>
        <p:nvSpPr>
          <p:cNvPr id="15" name="Text Placeholder 10">
            <a:extLst>
              <a:ext uri="{FF2B5EF4-FFF2-40B4-BE49-F238E27FC236}">
                <a16:creationId xmlns:a16="http://schemas.microsoft.com/office/drawing/2014/main" id="{0463C79D-E124-6C29-D6D0-3680BB9FFE42}"/>
              </a:ext>
            </a:extLst>
          </p:cNvPr>
          <p:cNvSpPr>
            <a:spLocks noGrp="1"/>
          </p:cNvSpPr>
          <p:nvPr>
            <p:ph type="body" sz="quarter" idx="30"/>
          </p:nvPr>
        </p:nvSpPr>
        <p:spPr>
          <a:xfrm>
            <a:off x="7962156" y="3539412"/>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a:t>Click to edit Master text styles</a:t>
            </a:r>
          </a:p>
        </p:txBody>
      </p:sp>
      <p:sp>
        <p:nvSpPr>
          <p:cNvPr id="16" name="Text Placeholder 10">
            <a:extLst>
              <a:ext uri="{FF2B5EF4-FFF2-40B4-BE49-F238E27FC236}">
                <a16:creationId xmlns:a16="http://schemas.microsoft.com/office/drawing/2014/main" id="{0E346084-5798-CA8D-0294-BA874A4CA03A}"/>
              </a:ext>
            </a:extLst>
          </p:cNvPr>
          <p:cNvSpPr>
            <a:spLocks noGrp="1"/>
          </p:cNvSpPr>
          <p:nvPr>
            <p:ph type="body" sz="quarter" idx="31"/>
          </p:nvPr>
        </p:nvSpPr>
        <p:spPr>
          <a:xfrm>
            <a:off x="7962155" y="4093033"/>
            <a:ext cx="2402400" cy="2402400"/>
          </a:xfrm>
        </p:spPr>
        <p:txBody>
          <a:bodyPr/>
          <a:lstStyle/>
          <a:p>
            <a:pPr lvl="0"/>
            <a:r>
              <a:rPr lang="en-US"/>
              <a:t>Click to edit Master text styles</a:t>
            </a:r>
          </a:p>
        </p:txBody>
      </p:sp>
      <p:sp>
        <p:nvSpPr>
          <p:cNvPr id="17" name="Chart Placeholder 22">
            <a:extLst>
              <a:ext uri="{FF2B5EF4-FFF2-40B4-BE49-F238E27FC236}">
                <a16:creationId xmlns:a16="http://schemas.microsoft.com/office/drawing/2014/main" id="{751370E6-8AAB-ED91-AC5B-73F873921EED}"/>
              </a:ext>
            </a:extLst>
          </p:cNvPr>
          <p:cNvSpPr>
            <a:spLocks noGrp="1"/>
          </p:cNvSpPr>
          <p:nvPr>
            <p:ph type="chart" sz="quarter" idx="32"/>
          </p:nvPr>
        </p:nvSpPr>
        <p:spPr>
          <a:xfrm>
            <a:off x="4764900" y="1744717"/>
            <a:ext cx="2037784" cy="1684283"/>
          </a:xfrm>
        </p:spPr>
        <p:txBody>
          <a:bodyPr/>
          <a:lstStyle/>
          <a:p>
            <a:endParaRPr lang="en-US"/>
          </a:p>
        </p:txBody>
      </p:sp>
      <p:sp>
        <p:nvSpPr>
          <p:cNvPr id="18" name="Text Placeholder 10">
            <a:extLst>
              <a:ext uri="{FF2B5EF4-FFF2-40B4-BE49-F238E27FC236}">
                <a16:creationId xmlns:a16="http://schemas.microsoft.com/office/drawing/2014/main" id="{8ED9B72C-BE96-619B-06BC-3B0185FC6331}"/>
              </a:ext>
            </a:extLst>
          </p:cNvPr>
          <p:cNvSpPr>
            <a:spLocks noGrp="1"/>
          </p:cNvSpPr>
          <p:nvPr>
            <p:ph type="body" sz="quarter" idx="33"/>
          </p:nvPr>
        </p:nvSpPr>
        <p:spPr>
          <a:xfrm>
            <a:off x="4583793" y="3508020"/>
            <a:ext cx="2399999" cy="484860"/>
          </a:xfrm>
        </p:spPr>
        <p:txBody>
          <a:bodyPr anchor="b">
            <a:noAutofit/>
          </a:bodyPr>
          <a:lstStyle>
            <a:lvl1pPr algn="ctr">
              <a:defRPr sz="1250" b="1"/>
            </a:lvl1pPr>
            <a:lvl2pPr>
              <a:defRPr sz="933" b="1"/>
            </a:lvl2pPr>
            <a:lvl3pPr>
              <a:defRPr sz="800" b="1"/>
            </a:lvl3pPr>
            <a:lvl4pPr>
              <a:defRPr sz="733" b="1"/>
            </a:lvl4pPr>
            <a:lvl5pPr>
              <a:defRPr sz="733" b="1"/>
            </a:lvl5pPr>
          </a:lstStyle>
          <a:p>
            <a:pPr lvl="0"/>
            <a:r>
              <a:rPr lang="en-US"/>
              <a:t>Click to edit Master text styles</a:t>
            </a:r>
          </a:p>
        </p:txBody>
      </p:sp>
      <p:sp>
        <p:nvSpPr>
          <p:cNvPr id="19" name="Text Placeholder 10">
            <a:extLst>
              <a:ext uri="{FF2B5EF4-FFF2-40B4-BE49-F238E27FC236}">
                <a16:creationId xmlns:a16="http://schemas.microsoft.com/office/drawing/2014/main" id="{35D1C864-8D31-86D1-2D15-613BE88DB0BB}"/>
              </a:ext>
            </a:extLst>
          </p:cNvPr>
          <p:cNvSpPr>
            <a:spLocks noGrp="1"/>
          </p:cNvSpPr>
          <p:nvPr>
            <p:ph type="body" sz="quarter" idx="34"/>
          </p:nvPr>
        </p:nvSpPr>
        <p:spPr>
          <a:xfrm>
            <a:off x="4570887" y="4071900"/>
            <a:ext cx="2402400" cy="2402400"/>
          </a:xfrm>
        </p:spPr>
        <p:txBody>
          <a:bodyPr/>
          <a:lstStyle/>
          <a:p>
            <a:pPr lvl="0"/>
            <a:r>
              <a:rPr lang="en-US"/>
              <a:t>Click to edit Master text styles</a:t>
            </a:r>
          </a:p>
        </p:txBody>
      </p:sp>
      <p:sp>
        <p:nvSpPr>
          <p:cNvPr id="22" name="Chart Placeholder 22">
            <a:extLst>
              <a:ext uri="{FF2B5EF4-FFF2-40B4-BE49-F238E27FC236}">
                <a16:creationId xmlns:a16="http://schemas.microsoft.com/office/drawing/2014/main" id="{74A7B171-C193-9C15-A2E9-A5597B99BA7F}"/>
              </a:ext>
            </a:extLst>
          </p:cNvPr>
          <p:cNvSpPr>
            <a:spLocks noGrp="1"/>
          </p:cNvSpPr>
          <p:nvPr>
            <p:ph type="chart" sz="quarter" idx="35"/>
          </p:nvPr>
        </p:nvSpPr>
        <p:spPr>
          <a:xfrm>
            <a:off x="1386537" y="1717377"/>
            <a:ext cx="2037784" cy="1684283"/>
          </a:xfrm>
        </p:spPr>
        <p:txBody>
          <a:bodyPr/>
          <a:lstStyle/>
          <a:p>
            <a:endParaRPr lang="en-US"/>
          </a:p>
        </p:txBody>
      </p:sp>
    </p:spTree>
    <p:extLst>
      <p:ext uri="{BB962C8B-B14F-4D97-AF65-F5344CB8AC3E}">
        <p14:creationId xmlns:p14="http://schemas.microsoft.com/office/powerpoint/2010/main" val="2008977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BFA7-001F-A678-E19D-8D2823729D5C}"/>
              </a:ext>
            </a:extLst>
          </p:cNvPr>
          <p:cNvSpPr>
            <a:spLocks noGrp="1"/>
          </p:cNvSpPr>
          <p:nvPr>
            <p:ph type="title"/>
          </p:nvPr>
        </p:nvSpPr>
        <p:spPr>
          <a:xfrm>
            <a:off x="599017" y="619624"/>
            <a:ext cx="10369550" cy="960000"/>
          </a:xfrm>
        </p:spPr>
        <p:txBody>
          <a:bodyPr anchor="t"/>
          <a:lstStyle/>
          <a:p>
            <a:r>
              <a:rPr lang="en-US"/>
              <a:t>Click to edit Master title style</a:t>
            </a:r>
            <a:endParaRPr lang="en-UZ"/>
          </a:p>
        </p:txBody>
      </p:sp>
      <p:sp>
        <p:nvSpPr>
          <p:cNvPr id="3" name="Footer Placeholder 2">
            <a:extLst>
              <a:ext uri="{FF2B5EF4-FFF2-40B4-BE49-F238E27FC236}">
                <a16:creationId xmlns:a16="http://schemas.microsoft.com/office/drawing/2014/main" id="{90395076-1138-E897-31D7-4D82C172255B}"/>
              </a:ext>
            </a:extLst>
          </p:cNvPr>
          <p:cNvSpPr>
            <a:spLocks noGrp="1"/>
          </p:cNvSpPr>
          <p:nvPr>
            <p:ph type="ftr" sz="quarter" idx="10"/>
          </p:nvPr>
        </p:nvSpPr>
        <p:spPr/>
        <p:txBody>
          <a:bodyPr/>
          <a:lstStyle/>
          <a:p>
            <a:r>
              <a:rPr lang="en-ID"/>
              <a:t>PUNCA BRAND STRATEGY</a:t>
            </a:r>
          </a:p>
        </p:txBody>
      </p:sp>
      <p:sp>
        <p:nvSpPr>
          <p:cNvPr id="4" name="Slide Number Placeholder 3">
            <a:extLst>
              <a:ext uri="{FF2B5EF4-FFF2-40B4-BE49-F238E27FC236}">
                <a16:creationId xmlns:a16="http://schemas.microsoft.com/office/drawing/2014/main" id="{EF60B50C-90EF-E120-9AA5-A1857D9D89CA}"/>
              </a:ext>
            </a:extLst>
          </p:cNvPr>
          <p:cNvSpPr>
            <a:spLocks noGrp="1"/>
          </p:cNvSpPr>
          <p:nvPr>
            <p:ph type="sldNum" sz="quarter" idx="11"/>
          </p:nvPr>
        </p:nvSpPr>
        <p:spPr/>
        <p:txBody>
          <a:bodyPr/>
          <a:lstStyle/>
          <a:p>
            <a:fld id="{CF6F24BE-8BEB-403A-BDCC-38E201D0662D}" type="slidenum">
              <a:rPr lang="en-ID" smtClean="0"/>
              <a:pPr/>
              <a:t>‹nr.›</a:t>
            </a:fld>
            <a:endParaRPr lang="en-ID"/>
          </a:p>
        </p:txBody>
      </p:sp>
      <p:sp>
        <p:nvSpPr>
          <p:cNvPr id="6" name="Table Placeholder 5">
            <a:extLst>
              <a:ext uri="{FF2B5EF4-FFF2-40B4-BE49-F238E27FC236}">
                <a16:creationId xmlns:a16="http://schemas.microsoft.com/office/drawing/2014/main" id="{850E3DC5-CC2E-0762-D65B-58E1F832F268}"/>
              </a:ext>
            </a:extLst>
          </p:cNvPr>
          <p:cNvSpPr>
            <a:spLocks noGrp="1"/>
          </p:cNvSpPr>
          <p:nvPr>
            <p:ph type="tbl" sz="quarter" idx="12"/>
          </p:nvPr>
        </p:nvSpPr>
        <p:spPr>
          <a:xfrm>
            <a:off x="1184082" y="2314299"/>
            <a:ext cx="9199418" cy="3874051"/>
          </a:xfrm>
        </p:spPr>
        <p:txBody>
          <a:bodyPr/>
          <a:lstStyle/>
          <a:p>
            <a:endParaRPr lang="en-UZ"/>
          </a:p>
        </p:txBody>
      </p:sp>
      <p:sp>
        <p:nvSpPr>
          <p:cNvPr id="8" name="Text Placeholder 7">
            <a:extLst>
              <a:ext uri="{FF2B5EF4-FFF2-40B4-BE49-F238E27FC236}">
                <a16:creationId xmlns:a16="http://schemas.microsoft.com/office/drawing/2014/main" id="{09668BFF-4227-7693-3ECD-1D04DE721F65}"/>
              </a:ext>
            </a:extLst>
          </p:cNvPr>
          <p:cNvSpPr>
            <a:spLocks noGrp="1"/>
          </p:cNvSpPr>
          <p:nvPr>
            <p:ph type="body" sz="quarter" idx="13"/>
          </p:nvPr>
        </p:nvSpPr>
        <p:spPr>
          <a:xfrm>
            <a:off x="1194859" y="1804459"/>
            <a:ext cx="9179983" cy="389467"/>
          </a:xfrm>
        </p:spPr>
        <p:txBody>
          <a:bodyPr anchor="b"/>
          <a:lstStyle/>
          <a:p>
            <a:pPr lvl="0"/>
            <a:r>
              <a:rPr lang="en-US"/>
              <a:t>Click to edit Master text styles</a:t>
            </a:r>
          </a:p>
        </p:txBody>
      </p:sp>
    </p:spTree>
    <p:extLst>
      <p:ext uri="{BB962C8B-B14F-4D97-AF65-F5344CB8AC3E}">
        <p14:creationId xmlns:p14="http://schemas.microsoft.com/office/powerpoint/2010/main" val="3892296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8BFA7-001F-A678-E19D-8D2823729D5C}"/>
              </a:ext>
            </a:extLst>
          </p:cNvPr>
          <p:cNvSpPr>
            <a:spLocks noGrp="1"/>
          </p:cNvSpPr>
          <p:nvPr>
            <p:ph type="title"/>
          </p:nvPr>
        </p:nvSpPr>
        <p:spPr>
          <a:xfrm>
            <a:off x="599017" y="619624"/>
            <a:ext cx="10369550" cy="960000"/>
          </a:xfrm>
        </p:spPr>
        <p:txBody>
          <a:bodyPr anchor="t"/>
          <a:lstStyle/>
          <a:p>
            <a:r>
              <a:rPr lang="en-US"/>
              <a:t>Click to edit Master title style</a:t>
            </a:r>
            <a:endParaRPr lang="en-UZ"/>
          </a:p>
        </p:txBody>
      </p:sp>
      <p:sp>
        <p:nvSpPr>
          <p:cNvPr id="3" name="Footer Placeholder 2">
            <a:extLst>
              <a:ext uri="{FF2B5EF4-FFF2-40B4-BE49-F238E27FC236}">
                <a16:creationId xmlns:a16="http://schemas.microsoft.com/office/drawing/2014/main" id="{90395076-1138-E897-31D7-4D82C172255B}"/>
              </a:ext>
            </a:extLst>
          </p:cNvPr>
          <p:cNvSpPr>
            <a:spLocks noGrp="1"/>
          </p:cNvSpPr>
          <p:nvPr>
            <p:ph type="ftr" sz="quarter" idx="10"/>
          </p:nvPr>
        </p:nvSpPr>
        <p:spPr/>
        <p:txBody>
          <a:bodyPr/>
          <a:lstStyle/>
          <a:p>
            <a:r>
              <a:rPr lang="en-ID"/>
              <a:t>PUNCA BRAND STRATEGY</a:t>
            </a:r>
          </a:p>
        </p:txBody>
      </p:sp>
      <p:sp>
        <p:nvSpPr>
          <p:cNvPr id="4" name="Slide Number Placeholder 3">
            <a:extLst>
              <a:ext uri="{FF2B5EF4-FFF2-40B4-BE49-F238E27FC236}">
                <a16:creationId xmlns:a16="http://schemas.microsoft.com/office/drawing/2014/main" id="{EF60B50C-90EF-E120-9AA5-A1857D9D89C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20023107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0395076-1138-E897-31D7-4D82C172255B}"/>
              </a:ext>
            </a:extLst>
          </p:cNvPr>
          <p:cNvSpPr>
            <a:spLocks noGrp="1"/>
          </p:cNvSpPr>
          <p:nvPr>
            <p:ph type="ftr" sz="quarter" idx="10"/>
          </p:nvPr>
        </p:nvSpPr>
        <p:spPr/>
        <p:txBody>
          <a:bodyPr/>
          <a:lstStyle/>
          <a:p>
            <a:r>
              <a:rPr lang="en-ID"/>
              <a:t>PUNCA BRAND STRATEGY</a:t>
            </a:r>
          </a:p>
        </p:txBody>
      </p:sp>
      <p:sp>
        <p:nvSpPr>
          <p:cNvPr id="4" name="Slide Number Placeholder 3">
            <a:extLst>
              <a:ext uri="{FF2B5EF4-FFF2-40B4-BE49-F238E27FC236}">
                <a16:creationId xmlns:a16="http://schemas.microsoft.com/office/drawing/2014/main" id="{EF60B50C-90EF-E120-9AA5-A1857D9D89CA}"/>
              </a:ext>
            </a:extLst>
          </p:cNvPr>
          <p:cNvSpPr>
            <a:spLocks noGrp="1"/>
          </p:cNvSpPr>
          <p:nvPr>
            <p:ph type="sldNum" sz="quarter" idx="11"/>
          </p:nvPr>
        </p:nvSpPr>
        <p:spPr/>
        <p:txBody>
          <a:bodyPr/>
          <a:lstStyle/>
          <a:p>
            <a:fld id="{CF6F24BE-8BEB-403A-BDCC-38E201D0662D}" type="slidenum">
              <a:rPr lang="en-ID" smtClean="0"/>
              <a:pPr/>
              <a:t>‹nr.›</a:t>
            </a:fld>
            <a:endParaRPr lang="en-ID"/>
          </a:p>
        </p:txBody>
      </p:sp>
    </p:spTree>
    <p:extLst>
      <p:ext uri="{BB962C8B-B14F-4D97-AF65-F5344CB8AC3E}">
        <p14:creationId xmlns:p14="http://schemas.microsoft.com/office/powerpoint/2010/main" val="3066737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99017" y="2351157"/>
            <a:ext cx="8960219" cy="3862074"/>
          </a:xfrm>
        </p:spPr>
        <p:txBody>
          <a:bodyPr anchor="t">
            <a:normAutofit/>
          </a:bodyPr>
          <a:lstStyle>
            <a:lvl1pPr algn="l">
              <a:defRPr sz="7667"/>
            </a:lvl1pPr>
          </a:lstStyle>
          <a:p>
            <a:r>
              <a:rPr lang="en-US"/>
              <a:t>Click to edit Master title style</a:t>
            </a:r>
          </a:p>
        </p:txBody>
      </p:sp>
      <p:sp>
        <p:nvSpPr>
          <p:cNvPr id="5" name="Footer Placeholder 4"/>
          <p:cNvSpPr>
            <a:spLocks noGrp="1"/>
          </p:cNvSpPr>
          <p:nvPr>
            <p:ph type="ftr" sz="quarter" idx="11"/>
          </p:nvPr>
        </p:nvSpPr>
        <p:spPr>
          <a:xfrm rot="16200000">
            <a:off x="9829799" y="3246438"/>
            <a:ext cx="4114800" cy="365125"/>
          </a:xfrm>
        </p:spPr>
        <p:txBody>
          <a:bodyPr/>
          <a:lstStyle>
            <a:lvl1pPr algn="ctr">
              <a:defRPr/>
            </a:lvl1pPr>
          </a:lstStyle>
          <a:p>
            <a:r>
              <a:rPr lang="en-ID"/>
              <a:t>PRESENTATION TITLE</a:t>
            </a:r>
          </a:p>
        </p:txBody>
      </p:sp>
      <p:sp>
        <p:nvSpPr>
          <p:cNvPr id="8" name="Text Placeholder 7">
            <a:extLst>
              <a:ext uri="{FF2B5EF4-FFF2-40B4-BE49-F238E27FC236}">
                <a16:creationId xmlns:a16="http://schemas.microsoft.com/office/drawing/2014/main" id="{535AAFEA-9797-719F-034E-1443278D0DB8}"/>
              </a:ext>
            </a:extLst>
          </p:cNvPr>
          <p:cNvSpPr>
            <a:spLocks noGrp="1"/>
          </p:cNvSpPr>
          <p:nvPr>
            <p:ph type="body" sz="quarter" idx="12"/>
          </p:nvPr>
        </p:nvSpPr>
        <p:spPr>
          <a:xfrm>
            <a:off x="5783792" y="1058042"/>
            <a:ext cx="5184775" cy="1197591"/>
          </a:xfrm>
        </p:spPr>
        <p:txBody>
          <a:bodyPr anchor="ctr"/>
          <a:lstStyle/>
          <a:p>
            <a:pPr lvl="0"/>
            <a:r>
              <a:rPr lang="en-US"/>
              <a:t>Click to edit Master text styles</a:t>
            </a:r>
          </a:p>
        </p:txBody>
      </p:sp>
      <p:sp>
        <p:nvSpPr>
          <p:cNvPr id="4" name="Text Placeholder 3">
            <a:extLst>
              <a:ext uri="{FF2B5EF4-FFF2-40B4-BE49-F238E27FC236}">
                <a16:creationId xmlns:a16="http://schemas.microsoft.com/office/drawing/2014/main" id="{72055F0A-AE99-D4F7-F93F-7BBD8D0FB674}"/>
              </a:ext>
            </a:extLst>
          </p:cNvPr>
          <p:cNvSpPr>
            <a:spLocks noGrp="1"/>
          </p:cNvSpPr>
          <p:nvPr>
            <p:ph type="body" sz="quarter" idx="13"/>
          </p:nvPr>
        </p:nvSpPr>
        <p:spPr>
          <a:xfrm>
            <a:off x="5783792" y="644525"/>
            <a:ext cx="5184775" cy="363008"/>
          </a:xfrm>
        </p:spPr>
        <p:txBody>
          <a:bodyPr anchor="b"/>
          <a:lstStyle/>
          <a:p>
            <a:pPr lvl="0"/>
            <a:r>
              <a:rPr lang="en-US"/>
              <a:t>Click to edit Master text styles</a:t>
            </a:r>
          </a:p>
        </p:txBody>
      </p:sp>
    </p:spTree>
    <p:extLst>
      <p:ext uri="{BB962C8B-B14F-4D97-AF65-F5344CB8AC3E}">
        <p14:creationId xmlns:p14="http://schemas.microsoft.com/office/powerpoint/2010/main" val="79159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0" y="0"/>
            <a:ext cx="1066667" cy="400000"/>
          </a:xfrm>
          <a:prstGeom prst="rect">
            <a:avLst/>
          </a:prstGeom>
          <a:extLst>
            <a:ext uri="{C572A759-6A51-4108-AA02-DFA0A04FC94B}">
              <ma14:wrappingTextBoxFlag xmlns="" xmlns:ma14="http://schemas.microsoft.com/office/mac/drawingml/2011/main" val="0"/>
            </a:ext>
          </a:extLst>
        </p:spPr>
        <p:txBody>
          <a:bodyPr/>
          <a:lstStyle>
            <a:lvl1pPr/>
          </a:lstStyle>
          <a:p>
            <a:pPr algn="l"/>
            <a:fld id="{F7021451-1387-4CA6-816F-3879F97B5CBC}" type="slidenum">
              <a:rPr lang="en-US" b="0"/>
              <a:t>‹nr.›</a:t>
            </a:fld>
            <a:endParaRPr lang="en-US"/>
          </a:p>
        </p:txBody>
      </p:sp>
    </p:spTree>
    <p:extLst>
      <p:ext uri="{BB962C8B-B14F-4D97-AF65-F5344CB8AC3E}">
        <p14:creationId xmlns:p14="http://schemas.microsoft.com/office/powerpoint/2010/main" val="122208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16B9E8C-ADA4-C4E4-4C45-EF71C745C3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3F2AF464-4FF6-54BC-2455-440A9557D0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72B94F4-1546-1908-A7C4-BF45450E53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F38343-5E41-4FB9-83C1-459B25375E90}" type="datetimeFigureOut">
              <a:rPr lang="nl-NL" smtClean="0"/>
              <a:t>25-6-2026</a:t>
            </a:fld>
            <a:endParaRPr lang="nl-NL"/>
          </a:p>
        </p:txBody>
      </p:sp>
      <p:sp>
        <p:nvSpPr>
          <p:cNvPr id="5" name="Tijdelijke aanduiding voor voettekst 4">
            <a:extLst>
              <a:ext uri="{FF2B5EF4-FFF2-40B4-BE49-F238E27FC236}">
                <a16:creationId xmlns:a16="http://schemas.microsoft.com/office/drawing/2014/main" id="{5E3818C3-E8D3-5FB8-5B26-D16743FC50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5C8C6E7C-F660-7C7F-6A12-29E09018B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48F53E-233F-4AA3-8C06-16D83D25A49F}" type="slidenum">
              <a:rPr lang="nl-NL" smtClean="0"/>
              <a:t>‹nr.›</a:t>
            </a:fld>
            <a:endParaRPr lang="nl-NL"/>
          </a:p>
        </p:txBody>
      </p:sp>
    </p:spTree>
    <p:extLst>
      <p:ext uri="{BB962C8B-B14F-4D97-AF65-F5344CB8AC3E}">
        <p14:creationId xmlns:p14="http://schemas.microsoft.com/office/powerpoint/2010/main" val="3028529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lumOff val="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A7B8A4-ABCC-D9A5-163D-95AADEB96E20}"/>
              </a:ext>
            </a:extLst>
          </p:cNvPr>
          <p:cNvSpPr/>
          <p:nvPr userDrawn="1"/>
        </p:nvSpPr>
        <p:spPr>
          <a:xfrm>
            <a:off x="11582400" y="0"/>
            <a:ext cx="6096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a:p>
        </p:txBody>
      </p:sp>
      <p:sp>
        <p:nvSpPr>
          <p:cNvPr id="2" name="Title Placeholder 1"/>
          <p:cNvSpPr>
            <a:spLocks noGrp="1"/>
          </p:cNvSpPr>
          <p:nvPr>
            <p:ph type="title"/>
          </p:nvPr>
        </p:nvSpPr>
        <p:spPr>
          <a:xfrm>
            <a:off x="599017" y="619624"/>
            <a:ext cx="10369550" cy="960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9017" y="1955207"/>
            <a:ext cx="10369550" cy="42831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rot="16200000">
            <a:off x="9829799" y="2011362"/>
            <a:ext cx="4114800" cy="365125"/>
          </a:xfrm>
          <a:prstGeom prst="rect">
            <a:avLst/>
          </a:prstGeom>
        </p:spPr>
        <p:txBody>
          <a:bodyPr vert="horz" lIns="91440" tIns="45720" rIns="91440" bIns="45720" rtlCol="0" anchor="ctr"/>
          <a:lstStyle>
            <a:lvl1pPr algn="r">
              <a:defRPr sz="1400" b="1">
                <a:solidFill>
                  <a:schemeClr val="bg1"/>
                </a:solidFill>
              </a:defRPr>
            </a:lvl1pPr>
          </a:lstStyle>
          <a:p>
            <a:r>
              <a:rPr lang="en-ID"/>
              <a:t>	PRESENTATION TITLE</a:t>
            </a:r>
          </a:p>
        </p:txBody>
      </p:sp>
      <p:sp>
        <p:nvSpPr>
          <p:cNvPr id="6" name="Slide Number Placeholder 5"/>
          <p:cNvSpPr>
            <a:spLocks noGrp="1"/>
          </p:cNvSpPr>
          <p:nvPr>
            <p:ph type="sldNum" sz="quarter" idx="4"/>
          </p:nvPr>
        </p:nvSpPr>
        <p:spPr>
          <a:xfrm>
            <a:off x="11584627" y="6367046"/>
            <a:ext cx="609600" cy="365125"/>
          </a:xfrm>
          <a:prstGeom prst="rect">
            <a:avLst/>
          </a:prstGeom>
        </p:spPr>
        <p:txBody>
          <a:bodyPr vert="horz" lIns="91440" tIns="45720" rIns="91440" bIns="45720" rtlCol="0" anchor="ctr"/>
          <a:lstStyle>
            <a:lvl1pPr algn="ctr">
              <a:defRPr sz="1210" b="1">
                <a:solidFill>
                  <a:schemeClr val="bg1"/>
                </a:solidFill>
              </a:defRPr>
            </a:lvl1pPr>
          </a:lstStyle>
          <a:p>
            <a:fld id="{CF6F24BE-8BEB-403A-BDCC-38E201D0662D}" type="slidenum">
              <a:rPr lang="en-ID" smtClean="0"/>
              <a:pPr/>
              <a:t>‹nr.›</a:t>
            </a:fld>
            <a:endParaRPr lang="en-ID"/>
          </a:p>
        </p:txBody>
      </p:sp>
    </p:spTree>
    <p:extLst>
      <p:ext uri="{BB962C8B-B14F-4D97-AF65-F5344CB8AC3E}">
        <p14:creationId xmlns:p14="http://schemas.microsoft.com/office/powerpoint/2010/main" val="726853830"/>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68" r:id="rId6"/>
    <p:sldLayoutId id="2147483669" r:id="rId7"/>
    <p:sldLayoutId id="2147483670" r:id="rId8"/>
    <p:sldLayoutId id="2147483672" r:id="rId9"/>
    <p:sldLayoutId id="2147483673" r:id="rId10"/>
    <p:sldLayoutId id="2147483671" r:id="rId11"/>
    <p:sldLayoutId id="2147483674" r:id="rId12"/>
    <p:sldLayoutId id="2147483675" r:id="rId13"/>
    <p:sldLayoutId id="2147483676" r:id="rId14"/>
    <p:sldLayoutId id="2147483677" r:id="rId15"/>
    <p:sldLayoutId id="2147483678" r:id="rId16"/>
    <p:sldLayoutId id="2147483679" r:id="rId17"/>
    <p:sldLayoutId id="2147483660" r:id="rId18"/>
    <p:sldLayoutId id="2147483680" r:id="rId19"/>
  </p:sldLayoutIdLst>
  <p:hf hdr="0" dt="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23" rtl="0" eaLnBrk="1" latinLnBrk="0" hangingPunct="1">
        <a:lnSpc>
          <a:spcPct val="130000"/>
        </a:lnSpc>
        <a:spcBef>
          <a:spcPts val="1000"/>
        </a:spcBef>
        <a:buFont typeface="Arial" panose="020B0604020202020204" pitchFamily="34" charset="0"/>
        <a:buNone/>
        <a:defRPr sz="1200" kern="1200">
          <a:solidFill>
            <a:schemeClr val="tx1">
              <a:lumMod val="85000"/>
              <a:lumOff val="15000"/>
            </a:schemeClr>
          </a:solidFill>
          <a:latin typeface="+mn-lt"/>
          <a:ea typeface="+mn-ea"/>
          <a:cs typeface="+mn-cs"/>
        </a:defRPr>
      </a:lvl1pPr>
      <a:lvl2pPr marL="457212" indent="0" algn="l" defTabSz="914423" rtl="0" eaLnBrk="1" latinLnBrk="0" hangingPunct="1">
        <a:lnSpc>
          <a:spcPct val="130000"/>
        </a:lnSpc>
        <a:spcBef>
          <a:spcPts val="501"/>
        </a:spcBef>
        <a:buFont typeface="Arial" panose="020B0604020202020204" pitchFamily="34" charset="0"/>
        <a:buNone/>
        <a:defRPr sz="933" kern="1200">
          <a:solidFill>
            <a:schemeClr val="tx1">
              <a:lumMod val="85000"/>
              <a:lumOff val="15000"/>
            </a:schemeClr>
          </a:solidFill>
          <a:latin typeface="+mn-lt"/>
          <a:ea typeface="+mn-ea"/>
          <a:cs typeface="+mn-cs"/>
        </a:defRPr>
      </a:lvl2pPr>
      <a:lvl3pPr marL="914423" indent="0" algn="l" defTabSz="914423" rtl="0" eaLnBrk="1" latinLnBrk="0" hangingPunct="1">
        <a:lnSpc>
          <a:spcPct val="130000"/>
        </a:lnSpc>
        <a:spcBef>
          <a:spcPts val="501"/>
        </a:spcBef>
        <a:buFont typeface="Arial" panose="020B0604020202020204" pitchFamily="34" charset="0"/>
        <a:buNone/>
        <a:defRPr sz="800" kern="1200">
          <a:solidFill>
            <a:schemeClr val="tx1">
              <a:lumMod val="85000"/>
              <a:lumOff val="15000"/>
            </a:schemeClr>
          </a:solidFill>
          <a:latin typeface="+mn-lt"/>
          <a:ea typeface="+mn-ea"/>
          <a:cs typeface="+mn-cs"/>
        </a:defRPr>
      </a:lvl3pPr>
      <a:lvl4pPr marL="1371635" indent="0" algn="l" defTabSz="914423" rtl="0" eaLnBrk="1" latinLnBrk="0" hangingPunct="1">
        <a:lnSpc>
          <a:spcPct val="130000"/>
        </a:lnSpc>
        <a:spcBef>
          <a:spcPts val="501"/>
        </a:spcBef>
        <a:buFont typeface="Arial" panose="020B0604020202020204" pitchFamily="34" charset="0"/>
        <a:buNone/>
        <a:defRPr sz="733" kern="1200">
          <a:solidFill>
            <a:schemeClr val="tx1">
              <a:lumMod val="85000"/>
              <a:lumOff val="15000"/>
            </a:schemeClr>
          </a:solidFill>
          <a:latin typeface="+mn-lt"/>
          <a:ea typeface="+mn-ea"/>
          <a:cs typeface="+mn-cs"/>
        </a:defRPr>
      </a:lvl4pPr>
      <a:lvl5pPr marL="1828845" indent="0" algn="l" defTabSz="914423" rtl="0" eaLnBrk="1" latinLnBrk="0" hangingPunct="1">
        <a:lnSpc>
          <a:spcPct val="130000"/>
        </a:lnSpc>
        <a:spcBef>
          <a:spcPts val="501"/>
        </a:spcBef>
        <a:buFont typeface="Arial" panose="020B0604020202020204" pitchFamily="34" charset="0"/>
        <a:buNone/>
        <a:defRPr sz="733" kern="1200">
          <a:solidFill>
            <a:schemeClr val="tx1">
              <a:lumMod val="85000"/>
              <a:lumOff val="15000"/>
            </a:schemeClr>
          </a:solidFill>
          <a:latin typeface="+mn-lt"/>
          <a:ea typeface="+mn-ea"/>
          <a:cs typeface="+mn-cs"/>
        </a:defRPr>
      </a:lvl5pPr>
      <a:lvl6pPr marL="2514663" indent="-228605" algn="l" defTabSz="914423"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8pPr>
      <a:lvl9pPr marL="3886297" indent="-228605" algn="l" defTabSz="914423" rtl="0" eaLnBrk="1" latinLnBrk="0" hangingPunct="1">
        <a:lnSpc>
          <a:spcPct val="90000"/>
        </a:lnSpc>
        <a:spcBef>
          <a:spcPts val="501"/>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465">
          <p15:clr>
            <a:srgbClr val="F26B43"/>
          </p15:clr>
        </p15:guide>
        <p15:guide id="2" orient="horz" pos="3240">
          <p15:clr>
            <a:srgbClr val="F26B43"/>
          </p15:clr>
        </p15:guide>
        <p15:guide id="3" pos="10364">
          <p15:clr>
            <a:srgbClr val="F26B43"/>
          </p15:clr>
        </p15:guide>
        <p15:guide id="4" pos="5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handsonict.nl/" TargetMode="External"/><Relationship Id="rId4" Type="http://schemas.openxmlformats.org/officeDocument/2006/relationships/hyperlink" Target="mailto:info@handsonict.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1000">
              <a:srgbClr val="002060"/>
            </a:gs>
            <a:gs pos="100000">
              <a:srgbClr val="26345C"/>
            </a:gs>
            <a:gs pos="92000">
              <a:srgbClr val="26345C"/>
            </a:gs>
            <a:gs pos="81000">
              <a:srgbClr val="26345C"/>
            </a:gs>
          </a:gsLst>
          <a:lin ang="5400000" scaled="1"/>
        </a:gradFill>
        <a:effectLst/>
      </p:bgPr>
    </p:bg>
    <p:spTree>
      <p:nvGrpSpPr>
        <p:cNvPr id="1" name=""/>
        <p:cNvGrpSpPr/>
        <p:nvPr/>
      </p:nvGrpSpPr>
      <p:grpSpPr>
        <a:xfrm>
          <a:off x="0" y="0"/>
          <a:ext cx="0" cy="0"/>
          <a:chOff x="0" y="0"/>
          <a:chExt cx="0" cy="0"/>
        </a:xfrm>
      </p:grpSpPr>
      <p:pic>
        <p:nvPicPr>
          <p:cNvPr id="7" name="Afbeelding 6" descr="Afbeelding met blauw, Elektrisch blauw, schermopname, Majorelleblauw&#10;&#10;Automatisch gegenereerde beschrijving">
            <a:extLst>
              <a:ext uri="{FF2B5EF4-FFF2-40B4-BE49-F238E27FC236}">
                <a16:creationId xmlns:a16="http://schemas.microsoft.com/office/drawing/2014/main" id="{261FB1EF-4C55-94CA-EF2B-422E36E097E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Afbeelding 5" descr="Afbeelding met Graphics, grafische vormgeving, schermopname, Lettertype&#10;&#10;Automatisch gegenereerde beschrijving">
            <a:extLst>
              <a:ext uri="{FF2B5EF4-FFF2-40B4-BE49-F238E27FC236}">
                <a16:creationId xmlns:a16="http://schemas.microsoft.com/office/drawing/2014/main" id="{D04479C4-A57C-A2DD-1B2B-32C1FDB5BF7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28601" y="304111"/>
            <a:ext cx="7681876" cy="3840939"/>
          </a:xfrm>
          <a:prstGeom prst="rect">
            <a:avLst/>
          </a:prstGeom>
        </p:spPr>
      </p:pic>
      <p:pic>
        <p:nvPicPr>
          <p:cNvPr id="2" name="Afbeelding 1">
            <a:extLst>
              <a:ext uri="{FF2B5EF4-FFF2-40B4-BE49-F238E27FC236}">
                <a16:creationId xmlns:a16="http://schemas.microsoft.com/office/drawing/2014/main" id="{FAAB9730-CF49-008A-CB3D-F36EE7C1F86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t="45" b="45"/>
          <a:stretch/>
        </p:blipFill>
        <p:spPr>
          <a:xfrm>
            <a:off x="5728080" y="0"/>
            <a:ext cx="10279707" cy="6858000"/>
          </a:xfrm>
          <a:prstGeom prst="parallelogram">
            <a:avLst/>
          </a:prstGeom>
        </p:spPr>
      </p:pic>
      <p:sp>
        <p:nvSpPr>
          <p:cNvPr id="3" name="Ondertitel 2">
            <a:extLst>
              <a:ext uri="{FF2B5EF4-FFF2-40B4-BE49-F238E27FC236}">
                <a16:creationId xmlns:a16="http://schemas.microsoft.com/office/drawing/2014/main" id="{48E55BEE-6F03-3CB5-B0CB-D15DD09B02CD}"/>
              </a:ext>
            </a:extLst>
          </p:cNvPr>
          <p:cNvSpPr>
            <a:spLocks noGrp="1" noRot="1" noMove="1" noResize="1" noEditPoints="1" noAdjustHandles="1" noChangeArrowheads="1" noChangeShapeType="1"/>
          </p:cNvSpPr>
          <p:nvPr>
            <p:ph type="subTitle" idx="1"/>
          </p:nvPr>
        </p:nvSpPr>
        <p:spPr>
          <a:xfrm>
            <a:off x="1741169" y="2600365"/>
            <a:ext cx="5349241" cy="692751"/>
          </a:xfrm>
        </p:spPr>
        <p:txBody>
          <a:bodyPr/>
          <a:lstStyle/>
          <a:p>
            <a:pPr algn="l"/>
            <a:r>
              <a:rPr lang="nl-NL">
                <a:solidFill>
                  <a:schemeClr val="bg2"/>
                </a:solidFill>
                <a:latin typeface="Calibri" panose="020F0502020204030204" pitchFamily="34" charset="0"/>
                <a:ea typeface="Calibri" panose="020F0502020204030204" pitchFamily="34" charset="0"/>
                <a:cs typeface="Calibri" panose="020F0502020204030204" pitchFamily="34" charset="0"/>
              </a:rPr>
              <a:t>Jouw ICT business partner</a:t>
            </a:r>
          </a:p>
        </p:txBody>
      </p:sp>
      <p:sp>
        <p:nvSpPr>
          <p:cNvPr id="4" name="Titel 1">
            <a:extLst>
              <a:ext uri="{FF2B5EF4-FFF2-40B4-BE49-F238E27FC236}">
                <a16:creationId xmlns:a16="http://schemas.microsoft.com/office/drawing/2014/main" id="{3771B731-7AB4-A5EC-ADD6-24AD702E23B2}"/>
              </a:ext>
            </a:extLst>
          </p:cNvPr>
          <p:cNvSpPr>
            <a:spLocks noGrp="1"/>
          </p:cNvSpPr>
          <p:nvPr>
            <p:ph type="ctrTitle"/>
          </p:nvPr>
        </p:nvSpPr>
        <p:spPr>
          <a:xfrm>
            <a:off x="686701" y="4384950"/>
            <a:ext cx="9144000" cy="799168"/>
          </a:xfrm>
        </p:spPr>
        <p:txBody>
          <a:bodyPr>
            <a:noAutofit/>
          </a:bodyPr>
          <a:lstStyle/>
          <a:p>
            <a:pPr algn="l"/>
            <a:r>
              <a:rPr lang="nl-NL" sz="4400" dirty="0">
                <a:solidFill>
                  <a:srgbClr val="0BA5DA"/>
                </a:solidFill>
                <a:latin typeface="Calibri" panose="020F0502020204030204" pitchFamily="34" charset="0"/>
                <a:ea typeface="Calibri" panose="020F0502020204030204" pitchFamily="34" charset="0"/>
                <a:cs typeface="Calibri" panose="020F0502020204030204" pitchFamily="34" charset="0"/>
              </a:rPr>
              <a:t>Security awareness</a:t>
            </a:r>
            <a:br>
              <a:rPr lang="nl-NL" sz="3600" dirty="0">
                <a:solidFill>
                  <a:srgbClr val="0BA5DA"/>
                </a:solidFill>
                <a:latin typeface="Calibri" panose="020F0502020204030204" pitchFamily="34" charset="0"/>
                <a:ea typeface="Calibri" panose="020F0502020204030204" pitchFamily="34" charset="0"/>
                <a:cs typeface="Calibri" panose="020F0502020204030204" pitchFamily="34" charset="0"/>
              </a:rPr>
            </a:br>
            <a:r>
              <a:rPr lang="nl-NL" sz="2000" dirty="0">
                <a:solidFill>
                  <a:srgbClr val="0BA5DA"/>
                </a:solidFill>
                <a:latin typeface="Calibri" panose="020F0502020204030204" pitchFamily="34" charset="0"/>
                <a:ea typeface="Calibri" panose="020F0502020204030204" pitchFamily="34" charset="0"/>
                <a:cs typeface="Calibri" panose="020F0502020204030204" pitchFamily="34" charset="0"/>
              </a:rPr>
              <a:t>Met Phished</a:t>
            </a:r>
            <a:br>
              <a:rPr lang="nl-NL" sz="3600" dirty="0">
                <a:solidFill>
                  <a:srgbClr val="0BA5DA"/>
                </a:solidFill>
                <a:latin typeface="Calibri" panose="020F0502020204030204" pitchFamily="34" charset="0"/>
                <a:ea typeface="Calibri" panose="020F0502020204030204" pitchFamily="34" charset="0"/>
                <a:cs typeface="Calibri" panose="020F0502020204030204" pitchFamily="34" charset="0"/>
              </a:rPr>
            </a:br>
            <a:endParaRPr lang="nl-NL" sz="3600" dirty="0">
              <a:solidFill>
                <a:srgbClr val="0BA5DA"/>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hthoek 12">
            <a:extLst>
              <a:ext uri="{FF2B5EF4-FFF2-40B4-BE49-F238E27FC236}">
                <a16:creationId xmlns:a16="http://schemas.microsoft.com/office/drawing/2014/main" id="{297E7F28-603A-C938-FE25-1E89BE445108}"/>
              </a:ext>
            </a:extLst>
          </p:cNvPr>
          <p:cNvSpPr/>
          <p:nvPr/>
        </p:nvSpPr>
        <p:spPr>
          <a:xfrm>
            <a:off x="14300396"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0401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1000">
              <a:srgbClr val="002060"/>
            </a:gs>
            <a:gs pos="100000">
              <a:srgbClr val="26345C"/>
            </a:gs>
            <a:gs pos="92000">
              <a:srgbClr val="26345C"/>
            </a:gs>
            <a:gs pos="81000">
              <a:srgbClr val="26345C"/>
            </a:gs>
          </a:gsLst>
          <a:lin ang="5400000" scaled="1"/>
        </a:gradFill>
        <a:effectLst/>
      </p:bgPr>
    </p:bg>
    <p:spTree>
      <p:nvGrpSpPr>
        <p:cNvPr id="1" name=""/>
        <p:cNvGrpSpPr/>
        <p:nvPr/>
      </p:nvGrpSpPr>
      <p:grpSpPr>
        <a:xfrm>
          <a:off x="0" y="0"/>
          <a:ext cx="0" cy="0"/>
          <a:chOff x="0" y="0"/>
          <a:chExt cx="0" cy="0"/>
        </a:xfrm>
      </p:grpSpPr>
      <p:pic>
        <p:nvPicPr>
          <p:cNvPr id="3" name="Afbeelding 2" descr="Afbeelding met blauw, hemel, maan, schermopname&#10;&#10;Automatisch gegenereerde beschrijving">
            <a:extLst>
              <a:ext uri="{FF2B5EF4-FFF2-40B4-BE49-F238E27FC236}">
                <a16:creationId xmlns:a16="http://schemas.microsoft.com/office/drawing/2014/main" id="{F2F358EB-8F23-0BB0-4155-F55F04A833E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Afbeelding 31" descr="Afbeelding met cirkel, Kleurrijkheid, Graphics, schermopname&#10;&#10;Automatisch gegenereerde beschrijving">
            <a:extLst>
              <a:ext uri="{FF2B5EF4-FFF2-40B4-BE49-F238E27FC236}">
                <a16:creationId xmlns:a16="http://schemas.microsoft.com/office/drawing/2014/main" id="{705BB12E-ADF8-E283-697B-6243F14C36B5}"/>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5" name="Ondertitel 2">
            <a:extLst>
              <a:ext uri="{FF2B5EF4-FFF2-40B4-BE49-F238E27FC236}">
                <a16:creationId xmlns:a16="http://schemas.microsoft.com/office/drawing/2014/main" id="{145C983D-BC3D-361D-C8BA-BD83D4CF63F2}"/>
              </a:ext>
            </a:extLst>
          </p:cNvPr>
          <p:cNvSpPr txBox="1">
            <a:spLocks/>
          </p:cNvSpPr>
          <p:nvPr/>
        </p:nvSpPr>
        <p:spPr>
          <a:xfrm>
            <a:off x="1400894" y="1194025"/>
            <a:ext cx="3448898" cy="7122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4400">
                <a:solidFill>
                  <a:srgbClr val="0BA5DA"/>
                </a:solidFill>
                <a:latin typeface="Calibri" panose="020F0502020204030204" pitchFamily="34" charset="0"/>
                <a:ea typeface="Calibri" panose="020F0502020204030204" pitchFamily="34" charset="0"/>
                <a:cs typeface="Calibri" panose="020F0502020204030204" pitchFamily="34" charset="0"/>
              </a:rPr>
              <a:t>Inhoud</a:t>
            </a:r>
          </a:p>
        </p:txBody>
      </p:sp>
      <p:sp>
        <p:nvSpPr>
          <p:cNvPr id="13" name="Ondertitel 2">
            <a:extLst>
              <a:ext uri="{FF2B5EF4-FFF2-40B4-BE49-F238E27FC236}">
                <a16:creationId xmlns:a16="http://schemas.microsoft.com/office/drawing/2014/main" id="{7F2D9286-DFDC-86EF-F5FA-974CEEDD3311}"/>
              </a:ext>
            </a:extLst>
          </p:cNvPr>
          <p:cNvSpPr txBox="1">
            <a:spLocks/>
          </p:cNvSpPr>
          <p:nvPr/>
        </p:nvSpPr>
        <p:spPr>
          <a:xfrm>
            <a:off x="1400894" y="2191388"/>
            <a:ext cx="3911886"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mj-lt"/>
              <a:buAutoNum type="arabicPeriod"/>
            </a:pPr>
            <a:r>
              <a:rPr lang="nl-NL" sz="1800" dirty="0">
                <a:solidFill>
                  <a:schemeClr val="bg2"/>
                </a:solidFill>
                <a:latin typeface="Calibri" panose="020F0502020204030204" pitchFamily="34" charset="0"/>
                <a:ea typeface="Calibri" panose="020F0502020204030204" pitchFamily="34" charset="0"/>
                <a:cs typeface="Calibri" panose="020F0502020204030204" pitchFamily="34" charset="0"/>
              </a:rPr>
              <a:t>De risico’s van een aanval</a:t>
            </a:r>
          </a:p>
          <a:p>
            <a:pPr marL="342900" indent="-342900" algn="l">
              <a:buFont typeface="+mj-lt"/>
              <a:buAutoNum type="arabicPeriod"/>
            </a:pPr>
            <a:r>
              <a:rPr lang="nl-NL" sz="1800" dirty="0">
                <a:solidFill>
                  <a:schemeClr val="bg2"/>
                </a:solidFill>
                <a:latin typeface="Calibri" panose="020F0502020204030204" pitchFamily="34" charset="0"/>
                <a:ea typeface="Calibri" panose="020F0502020204030204" pitchFamily="34" charset="0"/>
                <a:cs typeface="Calibri" panose="020F0502020204030204" pitchFamily="34" charset="0"/>
              </a:rPr>
              <a:t>Start met Security Awareness</a:t>
            </a:r>
          </a:p>
          <a:p>
            <a:pPr marL="342900" indent="-342900" algn="l">
              <a:buFont typeface="+mj-lt"/>
              <a:buAutoNum type="arabicPeriod"/>
            </a:pPr>
            <a:r>
              <a:rPr lang="nl-NL" sz="1800" dirty="0">
                <a:solidFill>
                  <a:schemeClr val="bg2"/>
                </a:solidFill>
                <a:latin typeface="Calibri" panose="020F0502020204030204" pitchFamily="34" charset="0"/>
                <a:ea typeface="Calibri" panose="020F0502020204030204" pitchFamily="34" charset="0"/>
                <a:cs typeface="Calibri" panose="020F0502020204030204" pitchFamily="34" charset="0"/>
              </a:rPr>
              <a:t>Het Phished platform</a:t>
            </a:r>
          </a:p>
          <a:p>
            <a:pPr marL="342900" indent="-342900" algn="l">
              <a:buFont typeface="+mj-lt"/>
              <a:buAutoNum type="arabicPeriod"/>
            </a:pPr>
            <a:r>
              <a:rPr lang="nl-NL" sz="1800" dirty="0">
                <a:solidFill>
                  <a:schemeClr val="bg2"/>
                </a:solidFill>
                <a:latin typeface="Calibri" panose="020F0502020204030204" pitchFamily="34" charset="0"/>
                <a:ea typeface="Calibri" panose="020F0502020204030204" pitchFamily="34" charset="0"/>
                <a:cs typeface="Calibri" panose="020F0502020204030204" pitchFamily="34" charset="0"/>
              </a:rPr>
              <a:t>De voordelen op een rijtje</a:t>
            </a:r>
          </a:p>
          <a:p>
            <a:pPr marL="342900" indent="-342900" algn="l">
              <a:buFont typeface="+mj-lt"/>
              <a:buAutoNum type="arabicPeriod"/>
            </a:pPr>
            <a:r>
              <a:rPr lang="nl-NL" sz="1800" dirty="0">
                <a:solidFill>
                  <a:schemeClr val="bg2"/>
                </a:solidFill>
                <a:latin typeface="Calibri" panose="020F0502020204030204" pitchFamily="34" charset="0"/>
                <a:ea typeface="Calibri" panose="020F0502020204030204" pitchFamily="34" charset="0"/>
                <a:cs typeface="Calibri" panose="020F0502020204030204" pitchFamily="34" charset="0"/>
              </a:rPr>
              <a:t>Contract &amp; facturatie</a:t>
            </a:r>
          </a:p>
          <a:p>
            <a:pPr marL="342900" indent="-342900" algn="l">
              <a:buFont typeface="+mj-lt"/>
              <a:buAutoNum type="arabicPeriod"/>
            </a:pPr>
            <a:r>
              <a:rPr lang="nl-NL" sz="1800" dirty="0" err="1">
                <a:solidFill>
                  <a:schemeClr val="bg2"/>
                </a:solidFill>
                <a:latin typeface="Calibri" panose="020F0502020204030204" pitchFamily="34" charset="0"/>
                <a:ea typeface="Calibri" panose="020F0502020204030204" pitchFamily="34" charset="0"/>
                <a:cs typeface="Calibri" panose="020F0502020204030204" pitchFamily="34" charset="0"/>
              </a:rPr>
              <a:t>Onboarding</a:t>
            </a:r>
            <a:endParaRPr lang="nl-NL" sz="1800" dirty="0">
              <a:solidFill>
                <a:schemeClr val="bg2"/>
              </a:solidFill>
              <a:latin typeface="Calibri" panose="020F0502020204030204" pitchFamily="34" charset="0"/>
              <a:ea typeface="Calibri" panose="020F0502020204030204" pitchFamily="34" charset="0"/>
              <a:cs typeface="Calibri" panose="020F0502020204030204" pitchFamily="34" charset="0"/>
            </a:endParaRPr>
          </a:p>
          <a:p>
            <a:pPr algn="l"/>
            <a:endParaRPr lang="nl-NL" sz="1800" b="1"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539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Afbeelding 3" descr="Afbeelding met Mobiele telefoon, gadget, Draagbaar communicatietoestel, schermopname&#10;&#10;Automatisch gegenereerde beschrijving">
            <a:extLst>
              <a:ext uri="{FF2B5EF4-FFF2-40B4-BE49-F238E27FC236}">
                <a16:creationId xmlns:a16="http://schemas.microsoft.com/office/drawing/2014/main" id="{8237C2FF-5D90-D748-8936-662BC4AB00EE}"/>
              </a:ext>
            </a:extLst>
          </p:cNvPr>
          <p:cNvPicPr>
            <a:picLocks noChangeAspect="1"/>
          </p:cNvPicPr>
          <p:nvPr/>
        </p:nvPicPr>
        <p:blipFill rotWithShape="1">
          <a:blip r:embed="rId2">
            <a:extLst>
              <a:ext uri="{28A0092B-C50C-407E-A947-70E740481C1C}">
                <a14:useLocalDpi xmlns:a14="http://schemas.microsoft.com/office/drawing/2010/main" val="0"/>
              </a:ext>
            </a:extLst>
          </a:blip>
          <a:srcRect l="51322" t="12115" b="11910"/>
          <a:stretch/>
        </p:blipFill>
        <p:spPr>
          <a:xfrm>
            <a:off x="4696342" y="0"/>
            <a:ext cx="8403024" cy="6858000"/>
          </a:xfrm>
          <a:prstGeom prst="rect">
            <a:avLst/>
          </a:prstGeom>
        </p:spPr>
      </p:pic>
      <p:pic>
        <p:nvPicPr>
          <p:cNvPr id="32" name="Afbeelding 31" descr="Afbeelding met cirkel, Kleurrijkheid, Graphics, schermopname&#10;&#10;Automatisch gegenereerde beschrijving">
            <a:extLst>
              <a:ext uri="{FF2B5EF4-FFF2-40B4-BE49-F238E27FC236}">
                <a16:creationId xmlns:a16="http://schemas.microsoft.com/office/drawing/2014/main" id="{705BB12E-ADF8-E283-697B-6243F14C36B5}"/>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F2E28207-A3F9-F9FB-5D73-70C1072EF5FC}"/>
              </a:ext>
            </a:extLst>
          </p:cNvPr>
          <p:cNvSpPr>
            <a:spLocks/>
          </p:cNvSpPr>
          <p:nvPr/>
        </p:nvSpPr>
        <p:spPr>
          <a:xfrm>
            <a:off x="-1736203" y="0"/>
            <a:ext cx="8180203"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145C983D-BC3D-361D-C8BA-BD83D4CF63F2}"/>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Hoe secure zijn je medewerkers?</a:t>
            </a:r>
          </a:p>
        </p:txBody>
      </p:sp>
      <p:sp>
        <p:nvSpPr>
          <p:cNvPr id="9" name="Ondertitel 2">
            <a:extLst>
              <a:ext uri="{FF2B5EF4-FFF2-40B4-BE49-F238E27FC236}">
                <a16:creationId xmlns:a16="http://schemas.microsoft.com/office/drawing/2014/main" id="{1B95872C-0490-C602-B406-3DD355F621D3}"/>
              </a:ext>
            </a:extLst>
          </p:cNvPr>
          <p:cNvSpPr txBox="1">
            <a:spLocks/>
          </p:cNvSpPr>
          <p:nvPr/>
        </p:nvSpPr>
        <p:spPr>
          <a:xfrm>
            <a:off x="621463" y="2656424"/>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Ben jij je bewust van de cyber awareness van je medewerkers?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Weet je wat hun kennisniveau is van security bedreigingen?</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Onderscheppen je medewerkers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mails?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Houden ze de deur dicht voor hackers?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Zijn je medewerkers op de hoogte van de laatste manieren van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hacking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a:t>
            </a:r>
          </a:p>
          <a:p>
            <a:pPr marR="0" lvl="0" algn="l" defTabSz="914400" rtl="0" eaLnBrk="1" fontAlgn="auto" latinLnBrk="0" hangingPunct="1">
              <a:lnSpc>
                <a:spcPct val="90000"/>
              </a:lnSpc>
              <a:spcBef>
                <a:spcPts val="1000"/>
              </a:spcBef>
              <a:spcAft>
                <a:spcPts val="0"/>
              </a:spcAft>
              <a:buClrTx/>
              <a:buSzTx/>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Denk je dat het goed gaat? Hoe weet je dit zeker? Hoe toets je dit?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Rechthoek 2">
            <a:extLst>
              <a:ext uri="{FF2B5EF4-FFF2-40B4-BE49-F238E27FC236}">
                <a16:creationId xmlns:a16="http://schemas.microsoft.com/office/drawing/2014/main" id="{331B0A73-0072-F2E0-66E4-2BF27E84251A}"/>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909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17D0B-238E-9D7C-A254-2B1150F1FD20}"/>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E4367E5A-67A4-F723-24D8-A04A6720E43E}"/>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48C00C5D-0CBE-37C7-4115-FCCD17F5F396}"/>
              </a:ext>
            </a:extLst>
          </p:cNvPr>
          <p:cNvSpPr>
            <a:spLocks/>
          </p:cNvSpPr>
          <p:nvPr/>
        </p:nvSpPr>
        <p:spPr>
          <a:xfrm>
            <a:off x="-1736203" y="0"/>
            <a:ext cx="8180203"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23401A44-0E1D-9259-0539-0BE05ABD1721}"/>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Wat is </a:t>
            </a: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Phishing</a:t>
            </a: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9" name="Ondertitel 2">
            <a:extLst>
              <a:ext uri="{FF2B5EF4-FFF2-40B4-BE49-F238E27FC236}">
                <a16:creationId xmlns:a16="http://schemas.microsoft.com/office/drawing/2014/main" id="{A955072B-5C66-3E8D-2B65-35B58E6A6861}"/>
              </a:ext>
            </a:extLst>
          </p:cNvPr>
          <p:cNvSpPr txBox="1">
            <a:spLocks/>
          </p:cNvSpPr>
          <p:nvPr/>
        </p:nvSpPr>
        <p:spPr>
          <a:xfrm>
            <a:off x="621463" y="2073224"/>
            <a:ext cx="4074879"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is een vorm van internetfraude waarbij aanvallers proberen gevoelige informatie te verkrijgen zoals gebruikersnamen, wachtwoorden en financiële gegevens door zich voor te doen als betrouwbare entiteiten.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Dit gebeurt meestal via vervalste communicatiekanalen, zoals e-mails, websites of berichten die eruitzien alsof ze afkomstig zijn van betrouwbare bronnen zoals bekende bedrijven, banken of overheidsinstellingen. De gevaren en de impact van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voor jouw bedrijf kunnen heel groot zijn.</a:t>
            </a:r>
          </a:p>
        </p:txBody>
      </p:sp>
      <p:sp>
        <p:nvSpPr>
          <p:cNvPr id="3" name="Rechthoek 2">
            <a:extLst>
              <a:ext uri="{FF2B5EF4-FFF2-40B4-BE49-F238E27FC236}">
                <a16:creationId xmlns:a16="http://schemas.microsoft.com/office/drawing/2014/main" id="{C9522B74-0039-BBB6-645D-EC3511A3B89D}"/>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Afbeelding 4" descr="Afbeelding met computer, computer, schermopname, Elektronisch apparaat&#10;&#10;Automatisch gegenereerde beschrijving">
            <a:extLst>
              <a:ext uri="{FF2B5EF4-FFF2-40B4-BE49-F238E27FC236}">
                <a16:creationId xmlns:a16="http://schemas.microsoft.com/office/drawing/2014/main" id="{6E5BBC3F-B9B5-6DF3-ECA6-A106BD42E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0203" y="1223889"/>
            <a:ext cx="4707346" cy="4707346"/>
          </a:xfrm>
          <a:prstGeom prst="rect">
            <a:avLst/>
          </a:prstGeom>
        </p:spPr>
      </p:pic>
    </p:spTree>
    <p:extLst>
      <p:ext uri="{BB962C8B-B14F-4D97-AF65-F5344CB8AC3E}">
        <p14:creationId xmlns:p14="http://schemas.microsoft.com/office/powerpoint/2010/main" val="150981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1A087-BF8B-4987-8535-504061A145D8}"/>
            </a:ext>
          </a:extLst>
        </p:cNvPr>
        <p:cNvGrpSpPr/>
        <p:nvPr/>
      </p:nvGrpSpPr>
      <p:grpSpPr>
        <a:xfrm>
          <a:off x="0" y="0"/>
          <a:ext cx="0" cy="0"/>
          <a:chOff x="0" y="0"/>
          <a:chExt cx="0" cy="0"/>
        </a:xfrm>
      </p:grpSpPr>
      <p:pic>
        <p:nvPicPr>
          <p:cNvPr id="3" name="Afbeelding 2" descr="Afbeelding met blauw, hemel, maan, schermopname&#10;&#10;Automatisch gegenereerde beschrijving">
            <a:extLst>
              <a:ext uri="{FF2B5EF4-FFF2-40B4-BE49-F238E27FC236}">
                <a16:creationId xmlns:a16="http://schemas.microsoft.com/office/drawing/2014/main" id="{F996F252-1A12-6118-41FC-76B53F9A885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Titel 1">
            <a:extLst>
              <a:ext uri="{FF2B5EF4-FFF2-40B4-BE49-F238E27FC236}">
                <a16:creationId xmlns:a16="http://schemas.microsoft.com/office/drawing/2014/main" id="{9254AD04-4B9C-1E65-4CA1-68C6EE9AA311}"/>
              </a:ext>
            </a:extLst>
          </p:cNvPr>
          <p:cNvSpPr txBox="1">
            <a:spLocks/>
          </p:cNvSpPr>
          <p:nvPr/>
        </p:nvSpPr>
        <p:spPr>
          <a:xfrm>
            <a:off x="1376516" y="2397693"/>
            <a:ext cx="9438968" cy="206261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lang="nl-NL" sz="5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nl-NL" sz="4000" b="1" dirty="0">
                <a:solidFill>
                  <a:srgbClr val="0BA5DA"/>
                </a:solidFill>
                <a:latin typeface="Calibri" panose="020F0502020204030204" pitchFamily="34" charset="0"/>
                <a:ea typeface="Calibri" panose="020F0502020204030204" pitchFamily="34" charset="0"/>
                <a:cs typeface="Calibri" panose="020F0502020204030204" pitchFamily="34" charset="0"/>
              </a:rPr>
              <a:t>Bij meer dan 90% van de datalekken is een medewerker betrokken.</a:t>
            </a:r>
            <a:r>
              <a:rPr kumimoji="0" lang="nl-NL" sz="54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nl-NL" sz="40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2" name="Afbeelding 31" descr="Afbeelding met cirkel, Kleurrijkheid, Graphics, schermopname&#10;&#10;Automatisch gegenereerde beschrijving">
            <a:extLst>
              <a:ext uri="{FF2B5EF4-FFF2-40B4-BE49-F238E27FC236}">
                <a16:creationId xmlns:a16="http://schemas.microsoft.com/office/drawing/2014/main" id="{8A543AE3-6B74-0871-3BFE-2E2E212692AB}"/>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Tree>
    <p:extLst>
      <p:ext uri="{BB962C8B-B14F-4D97-AF65-F5344CB8AC3E}">
        <p14:creationId xmlns:p14="http://schemas.microsoft.com/office/powerpoint/2010/main" val="383848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705BB12E-ADF8-E283-697B-6243F14C36B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F2E28207-A3F9-F9FB-5D73-70C1072EF5FC}"/>
              </a:ext>
            </a:extLst>
          </p:cNvPr>
          <p:cNvSpPr>
            <a:spLocks/>
          </p:cNvSpPr>
          <p:nvPr/>
        </p:nvSpPr>
        <p:spPr>
          <a:xfrm>
            <a:off x="-1736203" y="0"/>
            <a:ext cx="7257327"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145C983D-BC3D-361D-C8BA-BD83D4CF63F2}"/>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Start met Security Awareness</a:t>
            </a:r>
          </a:p>
        </p:txBody>
      </p:sp>
      <p:sp>
        <p:nvSpPr>
          <p:cNvPr id="9" name="Ondertitel 2">
            <a:extLst>
              <a:ext uri="{FF2B5EF4-FFF2-40B4-BE49-F238E27FC236}">
                <a16:creationId xmlns:a16="http://schemas.microsoft.com/office/drawing/2014/main" id="{1B95872C-0490-C602-B406-3DD355F621D3}"/>
              </a:ext>
            </a:extLst>
          </p:cNvPr>
          <p:cNvSpPr txBox="1">
            <a:spLocks/>
          </p:cNvSpPr>
          <p:nvPr/>
        </p:nvSpPr>
        <p:spPr>
          <a:xfrm>
            <a:off x="695498" y="2558559"/>
            <a:ext cx="3187185"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Omdat bewustzijn creëren alleen niet voldoende is, maar je echt wilt dat je medewerkers als human firewall gaan fungeren, dan is het essentieel om medewerkers een uitgebreide training aan te bieden die alle aspecten van security omvat. Een belangrijk onderdeel van deze training is het uitvoeren van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phishingsimulatie</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a:t>
            </a:r>
            <a:endParaRPr kumimoji="0" lang="nl-NL" sz="1400" b="1" i="0" u="none" strike="noStrike" kern="1200" cap="none" spc="0" normalizeH="0" baseline="0" noProof="0" dirty="0">
              <a:ln>
                <a:noFill/>
              </a:ln>
              <a:solidFill>
                <a:srgbClr val="E8E8E8"/>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331B0A73-0072-F2E0-66E4-2BF27E84251A}"/>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2" descr="Phished brs cirkel">
            <a:extLst>
              <a:ext uri="{FF2B5EF4-FFF2-40B4-BE49-F238E27FC236}">
                <a16:creationId xmlns:a16="http://schemas.microsoft.com/office/drawing/2014/main" id="{9BBABAC1-5C24-7BEA-1EDD-71995F17C1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137" y="1042306"/>
            <a:ext cx="4739291" cy="4773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32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705BB12E-ADF8-E283-697B-6243F14C36B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F2E28207-A3F9-F9FB-5D73-70C1072EF5FC}"/>
              </a:ext>
            </a:extLst>
          </p:cNvPr>
          <p:cNvSpPr>
            <a:spLocks/>
          </p:cNvSpPr>
          <p:nvPr/>
        </p:nvSpPr>
        <p:spPr>
          <a:xfrm>
            <a:off x="-1736203" y="0"/>
            <a:ext cx="7883785"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145C983D-BC3D-361D-C8BA-BD83D4CF63F2}"/>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Titel 44pt</a:t>
            </a:r>
          </a:p>
        </p:txBody>
      </p:sp>
      <p:sp>
        <p:nvSpPr>
          <p:cNvPr id="9" name="Ondertitel 2">
            <a:extLst>
              <a:ext uri="{FF2B5EF4-FFF2-40B4-BE49-F238E27FC236}">
                <a16:creationId xmlns:a16="http://schemas.microsoft.com/office/drawing/2014/main" id="{1B95872C-0490-C602-B406-3DD355F621D3}"/>
              </a:ext>
            </a:extLst>
          </p:cNvPr>
          <p:cNvSpPr txBox="1">
            <a:spLocks/>
          </p:cNvSpPr>
          <p:nvPr/>
        </p:nvSpPr>
        <p:spPr>
          <a:xfrm>
            <a:off x="621463" y="2073224"/>
            <a:ext cx="3887232"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Voor Security awareness werken we samen met onze partner Phished, een gerenommeerde naam op gebied van Security Awareness. Het platform van Phished legt de focus op steeds terugkerende activatie, meting, training en support. Phished biedt een innovatieve benadering van cybersecuritytraining door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gamifaction</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en interactieve trainingen.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Voordeel van Phished: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Zodra wij dit platform hebben geïmplementeerd binnen je organisatie, dan draait het programma volledig geautomatiseerd gestuurd door AI. Je hebt er dus geen omkijken maar naar, terwijl je medewerkers de training krijgen die ze nodig hebben.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331B0A73-0072-F2E0-66E4-2BF27E84251A}"/>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2" descr="Phished-logo-open-graph">
            <a:extLst>
              <a:ext uri="{FF2B5EF4-FFF2-40B4-BE49-F238E27FC236}">
                <a16:creationId xmlns:a16="http://schemas.microsoft.com/office/drawing/2014/main" id="{3B15443C-1802-207F-C854-49E5A882B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3343" y="1681162"/>
            <a:ext cx="6667500"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73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705BB12E-ADF8-E283-697B-6243F14C36B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F2E28207-A3F9-F9FB-5D73-70C1072EF5FC}"/>
              </a:ext>
            </a:extLst>
          </p:cNvPr>
          <p:cNvSpPr>
            <a:spLocks/>
          </p:cNvSpPr>
          <p:nvPr/>
        </p:nvSpPr>
        <p:spPr>
          <a:xfrm>
            <a:off x="-1736203" y="0"/>
            <a:ext cx="7257327"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145C983D-BC3D-361D-C8BA-BD83D4CF63F2}"/>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#1 Simulaties</a:t>
            </a:r>
          </a:p>
        </p:txBody>
      </p:sp>
      <p:sp>
        <p:nvSpPr>
          <p:cNvPr id="9" name="Ondertitel 2">
            <a:extLst>
              <a:ext uri="{FF2B5EF4-FFF2-40B4-BE49-F238E27FC236}">
                <a16:creationId xmlns:a16="http://schemas.microsoft.com/office/drawing/2014/main" id="{1B95872C-0490-C602-B406-3DD355F621D3}"/>
              </a:ext>
            </a:extLst>
          </p:cNvPr>
          <p:cNvSpPr txBox="1">
            <a:spLocks/>
          </p:cNvSpPr>
          <p:nvPr/>
        </p:nvSpPr>
        <p:spPr>
          <a:xfrm>
            <a:off x="621463" y="2053739"/>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Leer je medewerkers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te detecteren en hier effectief mee om te gaan. Vanuit het door AI aangestuurde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phishingsimulaties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ontvangen users random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Je hoeft hier niets meer voor in te plannen, dit wordt volledig geautomatiseerd geregeld. De complexheid van de mails worden aangepast aan het niveau van de ontvanger, zo leren ze stap voor stap de geraffineerde manieren van hackers te detecteren.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331B0A73-0072-F2E0-66E4-2BF27E84251A}"/>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2" descr="Phishingsimulatie">
            <a:extLst>
              <a:ext uri="{FF2B5EF4-FFF2-40B4-BE49-F238E27FC236}">
                <a16:creationId xmlns:a16="http://schemas.microsoft.com/office/drawing/2014/main" id="{B43687C8-EEF3-E520-E297-13218BBCF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898" y="1786327"/>
            <a:ext cx="3547811" cy="3538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68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41C3-B4C7-ED61-39F4-4BBAD0C3E999}"/>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DFCD55EB-73ED-F8E3-20FB-8B64DDF24593}"/>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10CC6F80-F418-2BB4-B005-8B209CAABF66}"/>
              </a:ext>
            </a:extLst>
          </p:cNvPr>
          <p:cNvSpPr>
            <a:spLocks/>
          </p:cNvSpPr>
          <p:nvPr/>
        </p:nvSpPr>
        <p:spPr>
          <a:xfrm>
            <a:off x="-1736203" y="0"/>
            <a:ext cx="7918954"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88F1B3C0-5F07-6AC5-ACB2-88DE11C3CD7C}"/>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#2 Active </a:t>
            </a: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reporting</a:t>
            </a:r>
            <a:endPar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Ondertitel 2">
            <a:extLst>
              <a:ext uri="{FF2B5EF4-FFF2-40B4-BE49-F238E27FC236}">
                <a16:creationId xmlns:a16="http://schemas.microsoft.com/office/drawing/2014/main" id="{66FA0A9B-2BDA-7CA1-E5EE-B7E6A37CC7A7}"/>
              </a:ext>
            </a:extLst>
          </p:cNvPr>
          <p:cNvSpPr txBox="1">
            <a:spLocks/>
          </p:cNvSpPr>
          <p:nvPr/>
        </p:nvSpPr>
        <p:spPr>
          <a:xfrm>
            <a:off x="621463" y="2053739"/>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Het ontvangen én herkennen van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is 1 ding. Het daadwerkelijk handelen op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is de tweede stap. Met een eenvoudige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Phished</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-button die bij implementatie bij alle gebruikers binnen je organisatie wordt geïnstalleerd in Outlook kunnen je medewerkers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direct rapporteren.  Dit vergroot hun actieve betrokkenheid bij jouw cyber securitystrategie, ze worden onderdeel van je firewall.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Heeft een medewerker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onderschept die niet vanuit Phished is verstuurd? Dan gaat de melding automatisch naar de ICT-afdeling voor beoordeling. Bij het detecteren van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stijgt automatisch zijn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Behavioral</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Risk Score (BRS) score wat een positieve stimulans geeft om alert te blijven.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624C070E-9E0A-9E1A-3492-0BB445DE3AEB}"/>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Active reporting">
            <a:extLst>
              <a:ext uri="{FF2B5EF4-FFF2-40B4-BE49-F238E27FC236}">
                <a16:creationId xmlns:a16="http://schemas.microsoft.com/office/drawing/2014/main" id="{71025E30-7946-9AE9-31ED-A06E936B1D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7574" y="1695387"/>
            <a:ext cx="3476777" cy="346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50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E9F9-EA49-8069-A15B-50CCBFA2FE70}"/>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EC788E3F-230A-4CE8-C827-73D83C4D652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4C4F2B8A-E80E-87CB-A9D9-FF7A50D0326B}"/>
              </a:ext>
            </a:extLst>
          </p:cNvPr>
          <p:cNvSpPr>
            <a:spLocks/>
          </p:cNvSpPr>
          <p:nvPr/>
        </p:nvSpPr>
        <p:spPr>
          <a:xfrm>
            <a:off x="-1736203" y="0"/>
            <a:ext cx="7918954"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81BC559A-3AB3-1A24-7E71-004B752A4910}"/>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#3 </a:t>
            </a: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Trainingssessions</a:t>
            </a: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 &amp; </a:t>
            </a: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checkpoints</a:t>
            </a:r>
            <a:endPar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Ondertitel 2">
            <a:extLst>
              <a:ext uri="{FF2B5EF4-FFF2-40B4-BE49-F238E27FC236}">
                <a16:creationId xmlns:a16="http://schemas.microsoft.com/office/drawing/2014/main" id="{2E670DA5-B706-4B87-DEBE-345C9532A6E9}"/>
              </a:ext>
            </a:extLst>
          </p:cNvPr>
          <p:cNvSpPr txBox="1">
            <a:spLocks/>
          </p:cNvSpPr>
          <p:nvPr/>
        </p:nvSpPr>
        <p:spPr>
          <a:xfrm>
            <a:off x="621463" y="2630514"/>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De filosofie achter deze trainingsmethode is dat één verplichte video op jaarbasis niet de basis geeft voor een goede security awareness.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De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academy</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van Phished biedt daarom een heel scala korte trainingen aan voor medewerkers om te leren omgaan met diverse bedreigingen. Geen saaie presentaties van een uur maar interactieve modules van korte vragen, korte video’s 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quizes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van maximaal 5 minuten tijd.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Om de 2 weken krijgen de gebruikers een melding om een training te volgen. Is een serie van 12 sessies klaar? Dan ontvangt de gebruiker een badge. Heb je een checkpoint binnen, dan ontvang je zelfs een certificaat. Medewerkers halen eerste het bronzen certificaat, dan zilver en ze zijn klaar bij Gold. De training duurt in totaal ongeveer 6 maanden.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035F7609-26E6-5753-3FEE-6A0D6DA14E16}"/>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2" descr="Academy">
            <a:extLst>
              <a:ext uri="{FF2B5EF4-FFF2-40B4-BE49-F238E27FC236}">
                <a16:creationId xmlns:a16="http://schemas.microsoft.com/office/drawing/2014/main" id="{1FE2BACB-10B9-FFA0-1405-217F3BAAC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6481" y="1591199"/>
            <a:ext cx="3875574" cy="3864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65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BC2D7-98A9-863A-A158-76D5F2363254}"/>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C0F4BBCA-992F-6FB4-97E1-3C38E683C4FE}"/>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50A46800-3172-1DE4-C734-B435F680BCC5}"/>
              </a:ext>
            </a:extLst>
          </p:cNvPr>
          <p:cNvSpPr>
            <a:spLocks/>
          </p:cNvSpPr>
          <p:nvPr/>
        </p:nvSpPr>
        <p:spPr>
          <a:xfrm>
            <a:off x="-1736203" y="0"/>
            <a:ext cx="7918954"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61ACE2EB-22C8-D932-F8F9-F57CCA962922}"/>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#4 Let’s secure </a:t>
            </a: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now</a:t>
            </a:r>
            <a:endPar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Ondertitel 2">
            <a:extLst>
              <a:ext uri="{FF2B5EF4-FFF2-40B4-BE49-F238E27FC236}">
                <a16:creationId xmlns:a16="http://schemas.microsoft.com/office/drawing/2014/main" id="{1D8FEB30-F0FE-7D51-7F1F-5D20E1D9C8CF}"/>
              </a:ext>
            </a:extLst>
          </p:cNvPr>
          <p:cNvSpPr txBox="1">
            <a:spLocks/>
          </p:cNvSpPr>
          <p:nvPr/>
        </p:nvSpPr>
        <p:spPr>
          <a:xfrm>
            <a:off x="621463" y="2053739"/>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Binnen de Let’s secure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now</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module van Phished worden video’s gedeeld waarbij extra informatie rondom basisbeveiliging worden gedeeld. Denk hierbij aal NIS2 vereisten, hoe je bepaalde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devices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moet beveiligen etc. Maar ook nieuwste technieken en trends van hackers worden hierin meegenomen. Zo hoef jij deze informatie niet meer zelf te verzamelen en te verspreiden. </a:t>
            </a:r>
          </a:p>
        </p:txBody>
      </p:sp>
      <p:sp>
        <p:nvSpPr>
          <p:cNvPr id="3" name="Rechthoek 2">
            <a:extLst>
              <a:ext uri="{FF2B5EF4-FFF2-40B4-BE49-F238E27FC236}">
                <a16:creationId xmlns:a16="http://schemas.microsoft.com/office/drawing/2014/main" id="{A2ECA3BE-3853-5A1E-C924-7A20BE55C186}"/>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Lets secure this now-1">
            <a:extLst>
              <a:ext uri="{FF2B5EF4-FFF2-40B4-BE49-F238E27FC236}">
                <a16:creationId xmlns:a16="http://schemas.microsoft.com/office/drawing/2014/main" id="{E265FF8A-D8DF-3832-506A-06296B594C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0692" y="1781534"/>
            <a:ext cx="3120252" cy="311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54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2F77D-1B4C-47F7-6D08-F9FB160D0469}"/>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E7B79408-54EF-9CDB-AC22-8ABCA5B09C1B}"/>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8137675B-B286-C4E3-6042-7A687EDAAF88}"/>
              </a:ext>
            </a:extLst>
          </p:cNvPr>
          <p:cNvSpPr>
            <a:spLocks/>
          </p:cNvSpPr>
          <p:nvPr/>
        </p:nvSpPr>
        <p:spPr>
          <a:xfrm>
            <a:off x="-1736203" y="0"/>
            <a:ext cx="7918954"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D0125FB0-B150-B65F-2D42-E77150E1F515}"/>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#5 Threat alerts</a:t>
            </a:r>
          </a:p>
        </p:txBody>
      </p:sp>
      <p:sp>
        <p:nvSpPr>
          <p:cNvPr id="9" name="Ondertitel 2">
            <a:extLst>
              <a:ext uri="{FF2B5EF4-FFF2-40B4-BE49-F238E27FC236}">
                <a16:creationId xmlns:a16="http://schemas.microsoft.com/office/drawing/2014/main" id="{2E3E0F38-7517-B219-2D35-301EB95321E4}"/>
              </a:ext>
            </a:extLst>
          </p:cNvPr>
          <p:cNvSpPr txBox="1">
            <a:spLocks/>
          </p:cNvSpPr>
          <p:nvPr/>
        </p:nvSpPr>
        <p:spPr>
          <a:xfrm>
            <a:off x="621463" y="2053739"/>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Zijn er specifieke beveiligingsmeldingen die van toepassing zijn voor je medewerkers? Dan kunnen ze die terugvinden in de Threat alerts. Zijn hun gegevens zoals een mailadres bijvoorbeeld gevonden binnen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datalek</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dan vinden ze dat hier terug. Daarnaast voegt Phished 2 tot 3 video’s per maand toe over actuele cases van cyber issues. Zo ben je als gebruiker nog bewuster van cyberaanvallen. </a:t>
            </a:r>
          </a:p>
        </p:txBody>
      </p:sp>
      <p:sp>
        <p:nvSpPr>
          <p:cNvPr id="3" name="Rechthoek 2">
            <a:extLst>
              <a:ext uri="{FF2B5EF4-FFF2-40B4-BE49-F238E27FC236}">
                <a16:creationId xmlns:a16="http://schemas.microsoft.com/office/drawing/2014/main" id="{342FB21A-09E1-9F2C-A137-B781095A73BE}"/>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4" descr="Threat alerts">
            <a:extLst>
              <a:ext uri="{FF2B5EF4-FFF2-40B4-BE49-F238E27FC236}">
                <a16:creationId xmlns:a16="http://schemas.microsoft.com/office/drawing/2014/main" id="{DBC7E2C1-7DDC-07D1-1E4A-F7426EF4E0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9487" y="1781534"/>
            <a:ext cx="3501947" cy="349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27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36E91-FD6C-A4B1-B467-346F7014B809}"/>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FDF28670-2F22-52CD-332B-CD13510CB29E}"/>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EF0A1CD8-BC01-961D-EFF1-782764B18969}"/>
              </a:ext>
            </a:extLst>
          </p:cNvPr>
          <p:cNvSpPr>
            <a:spLocks/>
          </p:cNvSpPr>
          <p:nvPr/>
        </p:nvSpPr>
        <p:spPr>
          <a:xfrm>
            <a:off x="-1736203" y="0"/>
            <a:ext cx="7918954"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E7B4C2BB-E73A-7B90-694F-B158F36C6A81}"/>
              </a:ext>
            </a:extLst>
          </p:cNvPr>
          <p:cNvSpPr txBox="1">
            <a:spLocks/>
          </p:cNvSpPr>
          <p:nvPr/>
        </p:nvSpPr>
        <p:spPr>
          <a:xfrm>
            <a:off x="621463" y="1069303"/>
            <a:ext cx="5336205"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#6 ARIA - persoonlijke AI cyber assistent</a:t>
            </a:r>
          </a:p>
        </p:txBody>
      </p:sp>
      <p:sp>
        <p:nvSpPr>
          <p:cNvPr id="9" name="Ondertitel 2">
            <a:extLst>
              <a:ext uri="{FF2B5EF4-FFF2-40B4-BE49-F238E27FC236}">
                <a16:creationId xmlns:a16="http://schemas.microsoft.com/office/drawing/2014/main" id="{C920A5B8-3E0F-71C8-8DE8-5D9F8101962F}"/>
              </a:ext>
            </a:extLst>
          </p:cNvPr>
          <p:cNvSpPr txBox="1">
            <a:spLocks/>
          </p:cNvSpPr>
          <p:nvPr/>
        </p:nvSpPr>
        <p:spPr>
          <a:xfrm>
            <a:off x="621463" y="2707888"/>
            <a:ext cx="3643961"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Phished biedt continue cybersecurity-ondersteuning met ARIA, de AI-</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cyberassistent</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ARIA is nog volop in ontwikkeling en zal gefaseerd worden uitgerold waarbij eerst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admins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en daarna ook users ondersteund worden bij security vragen. Zit je bijvoorbeeld bij een Starbucks te werken en twijfel je of je nog veilig bent als je op het Wifi netwerk inlogt? ARIA kan hier snel antwoord op geven met een eenvoudige chatfunctie. Ze geeft antwoord op vragen en deelt daarnaast tips &amp; tricks.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EB5EA02F-7566-9FF1-D7C6-2F2AD89E70F2}"/>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ARIA">
            <a:extLst>
              <a:ext uri="{FF2B5EF4-FFF2-40B4-BE49-F238E27FC236}">
                <a16:creationId xmlns:a16="http://schemas.microsoft.com/office/drawing/2014/main" id="{7707F66C-6023-7297-08C8-825F8C60BE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805" y="1645920"/>
            <a:ext cx="4140712" cy="4129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91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B0029-F575-5239-7BBA-46FCD37018FE}"/>
            </a:ext>
          </a:extLst>
        </p:cNvPr>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21DBCA4B-1EF9-1B0D-9840-5D0B878563F2}"/>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833A3A58-C665-BC81-2501-2C1A85D45F19}"/>
              </a:ext>
            </a:extLst>
          </p:cNvPr>
          <p:cNvSpPr>
            <a:spLocks/>
          </p:cNvSpPr>
          <p:nvPr/>
        </p:nvSpPr>
        <p:spPr>
          <a:xfrm>
            <a:off x="-1736203" y="0"/>
            <a:ext cx="7918954"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FF77B747-70FA-DA95-7284-4412A6C1F778}"/>
              </a:ext>
            </a:extLst>
          </p:cNvPr>
          <p:cNvSpPr txBox="1">
            <a:spLocks/>
          </p:cNvSpPr>
          <p:nvPr/>
        </p:nvSpPr>
        <p:spPr>
          <a:xfrm>
            <a:off x="621463" y="1069303"/>
            <a:ext cx="5336205"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#7 </a:t>
            </a: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Behavioural</a:t>
            </a:r>
            <a:r>
              <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 Risk Score</a:t>
            </a:r>
          </a:p>
        </p:txBody>
      </p:sp>
      <p:sp>
        <p:nvSpPr>
          <p:cNvPr id="9" name="Ondertitel 2">
            <a:extLst>
              <a:ext uri="{FF2B5EF4-FFF2-40B4-BE49-F238E27FC236}">
                <a16:creationId xmlns:a16="http://schemas.microsoft.com/office/drawing/2014/main" id="{8D975C03-55BD-E14B-859E-B2DCE2EAACFE}"/>
              </a:ext>
            </a:extLst>
          </p:cNvPr>
          <p:cNvSpPr txBox="1">
            <a:spLocks/>
          </p:cNvSpPr>
          <p:nvPr/>
        </p:nvSpPr>
        <p:spPr>
          <a:xfrm>
            <a:off x="621463" y="2707888"/>
            <a:ext cx="4091214"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Met deze score heb je op individueel niveau, team niveau én volledig bedrijfsniveau inzicht in de beveiligingsstatus. De BRS is gebaseerd op meetbare gegevens die worden aan de hand van bijvoorbeeld onderschepte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phishingmails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voortgang van trainingen en actuele gebeurtenissen.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De score wordt voortdurend geactualiseerd door het gedrag van medewerkers en de organisatie. Dit alles samengevat in een helder dashboard. Zo weet je exact waar de grootste risico's liggen en welke teams en medewerkers extra aandacht nodig hebben. Je kunt dit dashboard ook maandelijks ontvangen in je mailbox.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Een mooie manier om grip te houden op de beveiliging van je organisatie.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26ACAEF6-80DD-0A23-D9E1-644D2D1906E2}"/>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2" descr="BRS">
            <a:extLst>
              <a:ext uri="{FF2B5EF4-FFF2-40B4-BE49-F238E27FC236}">
                <a16:creationId xmlns:a16="http://schemas.microsoft.com/office/drawing/2014/main" id="{A57B688E-DD59-1444-B57B-5F8EB978B9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3618" y="1781534"/>
            <a:ext cx="3731148" cy="3720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12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1000">
              <a:srgbClr val="002060"/>
            </a:gs>
            <a:gs pos="100000">
              <a:srgbClr val="26345C"/>
            </a:gs>
            <a:gs pos="92000">
              <a:srgbClr val="26345C"/>
            </a:gs>
            <a:gs pos="81000">
              <a:srgbClr val="26345C"/>
            </a:gs>
          </a:gsLst>
          <a:lin ang="5400000" scaled="1"/>
        </a:gradFill>
        <a:effectLst/>
      </p:bgPr>
    </p:bg>
    <p:spTree>
      <p:nvGrpSpPr>
        <p:cNvPr id="1" name=""/>
        <p:cNvGrpSpPr/>
        <p:nvPr/>
      </p:nvGrpSpPr>
      <p:grpSpPr>
        <a:xfrm>
          <a:off x="0" y="0"/>
          <a:ext cx="0" cy="0"/>
          <a:chOff x="0" y="0"/>
          <a:chExt cx="0" cy="0"/>
        </a:xfrm>
      </p:grpSpPr>
      <p:pic>
        <p:nvPicPr>
          <p:cNvPr id="32" name="Afbeelding 31" descr="Afbeelding met cirkel, Kleurrijkheid, Graphics, schermopname&#10;&#10;Automatisch gegenereerde beschrijving">
            <a:extLst>
              <a:ext uri="{FF2B5EF4-FFF2-40B4-BE49-F238E27FC236}">
                <a16:creationId xmlns:a16="http://schemas.microsoft.com/office/drawing/2014/main" id="{705BB12E-ADF8-E283-697B-6243F14C36B5}"/>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Titel 1">
            <a:extLst>
              <a:ext uri="{FF2B5EF4-FFF2-40B4-BE49-F238E27FC236}">
                <a16:creationId xmlns:a16="http://schemas.microsoft.com/office/drawing/2014/main" id="{E46B8320-8B74-E6EA-33C5-ECEAECF83C37}"/>
              </a:ext>
            </a:extLst>
          </p:cNvPr>
          <p:cNvSpPr>
            <a:spLocks noGrp="1"/>
          </p:cNvSpPr>
          <p:nvPr>
            <p:ph type="ctrTitle"/>
          </p:nvPr>
        </p:nvSpPr>
        <p:spPr>
          <a:xfrm>
            <a:off x="870737" y="599418"/>
            <a:ext cx="9585960" cy="1009831"/>
          </a:xfrm>
        </p:spPr>
        <p:txBody>
          <a:bodyPr>
            <a:normAutofit/>
          </a:bodyPr>
          <a:lstStyle/>
          <a:p>
            <a:pPr algn="l"/>
            <a:r>
              <a:rPr lang="nl-NL" sz="4400" dirty="0">
                <a:solidFill>
                  <a:srgbClr val="0BA5DA"/>
                </a:solidFill>
                <a:latin typeface="Calibri" panose="020F0502020204030204" pitchFamily="34" charset="0"/>
                <a:ea typeface="Calibri" panose="020F0502020204030204" pitchFamily="34" charset="0"/>
                <a:cs typeface="Calibri" panose="020F0502020204030204" pitchFamily="34" charset="0"/>
              </a:rPr>
              <a:t>De voordelen op een rijtje</a:t>
            </a:r>
          </a:p>
        </p:txBody>
      </p:sp>
      <p:sp>
        <p:nvSpPr>
          <p:cNvPr id="5" name="Ondertitel 2">
            <a:extLst>
              <a:ext uri="{FF2B5EF4-FFF2-40B4-BE49-F238E27FC236}">
                <a16:creationId xmlns:a16="http://schemas.microsoft.com/office/drawing/2014/main" id="{142A3D92-4F0A-F669-53F7-C491D4D7121E}"/>
              </a:ext>
            </a:extLst>
          </p:cNvPr>
          <p:cNvSpPr txBox="1">
            <a:spLocks/>
          </p:cNvSpPr>
          <p:nvPr/>
        </p:nvSpPr>
        <p:spPr>
          <a:xfrm>
            <a:off x="870737" y="2073224"/>
            <a:ext cx="3504316"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Het Phished programma biedt niet alleen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phishingtesten</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om het gedrag van de medewerkers aan te pakken maar doet werkt aan het bewustzijn op meerdere manieren. Dit maakt dat dit Security Awareness programma de juiste resultaten boekt en de beveiliging van je organisatie naar een hoger niveau tilt. </a:t>
            </a:r>
          </a:p>
        </p:txBody>
      </p:sp>
      <p:cxnSp>
        <p:nvCxnSpPr>
          <p:cNvPr id="4" name="Rechte verbindingslijn 3">
            <a:extLst>
              <a:ext uri="{FF2B5EF4-FFF2-40B4-BE49-F238E27FC236}">
                <a16:creationId xmlns:a16="http://schemas.microsoft.com/office/drawing/2014/main" id="{6429D521-E9CF-7BAD-206C-F39196ADF223}"/>
              </a:ext>
            </a:extLst>
          </p:cNvPr>
          <p:cNvCxnSpPr>
            <a:cxnSpLocks/>
          </p:cNvCxnSpPr>
          <p:nvPr/>
        </p:nvCxnSpPr>
        <p:spPr>
          <a:xfrm>
            <a:off x="4811151" y="2201594"/>
            <a:ext cx="0" cy="3847514"/>
          </a:xfrm>
          <a:prstGeom prst="line">
            <a:avLst/>
          </a:prstGeom>
        </p:spPr>
        <p:style>
          <a:lnRef idx="2">
            <a:schemeClr val="accent1"/>
          </a:lnRef>
          <a:fillRef idx="0">
            <a:schemeClr val="accent1"/>
          </a:fillRef>
          <a:effectRef idx="1">
            <a:schemeClr val="accent1"/>
          </a:effectRef>
          <a:fontRef idx="minor">
            <a:schemeClr val="tx1"/>
          </a:fontRef>
        </p:style>
      </p:cxnSp>
      <p:pic>
        <p:nvPicPr>
          <p:cNvPr id="8" name="Afbeelding 7" descr="Afbeelding met cirkel, Graphics, schermopname, symbool&#10;&#10;Automatisch gegenereerde beschrijving">
            <a:extLst>
              <a:ext uri="{FF2B5EF4-FFF2-40B4-BE49-F238E27FC236}">
                <a16:creationId xmlns:a16="http://schemas.microsoft.com/office/drawing/2014/main" id="{C23C9FA7-4D09-CFEF-09E7-D10640B73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643" y="2201594"/>
            <a:ext cx="336152" cy="336152"/>
          </a:xfrm>
          <a:prstGeom prst="rect">
            <a:avLst/>
          </a:prstGeom>
        </p:spPr>
      </p:pic>
      <p:sp>
        <p:nvSpPr>
          <p:cNvPr id="9" name="Ondertitel 2">
            <a:extLst>
              <a:ext uri="{FF2B5EF4-FFF2-40B4-BE49-F238E27FC236}">
                <a16:creationId xmlns:a16="http://schemas.microsoft.com/office/drawing/2014/main" id="{692C37E6-4D03-A9FE-316C-767A6B50484E}"/>
              </a:ext>
            </a:extLst>
          </p:cNvPr>
          <p:cNvSpPr txBox="1">
            <a:spLocks/>
          </p:cNvSpPr>
          <p:nvPr/>
        </p:nvSpPr>
        <p:spPr>
          <a:xfrm>
            <a:off x="5591329" y="2257865"/>
            <a:ext cx="6074015" cy="3361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Volledig </a:t>
            </a: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AI-gestuurd</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voor optimaal resultaat en minimale inspanning</a:t>
            </a:r>
          </a:p>
        </p:txBody>
      </p:sp>
      <p:pic>
        <p:nvPicPr>
          <p:cNvPr id="10" name="Afbeelding 9" descr="Afbeelding met cirkel, Graphics, schermopname, symbool&#10;&#10;Automatisch gegenereerde beschrijving">
            <a:extLst>
              <a:ext uri="{FF2B5EF4-FFF2-40B4-BE49-F238E27FC236}">
                <a16:creationId xmlns:a16="http://schemas.microsoft.com/office/drawing/2014/main" id="{D7F6111A-8F7F-6E71-4FF4-6F7FCF343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643" y="2769286"/>
            <a:ext cx="336152" cy="336152"/>
          </a:xfrm>
          <a:prstGeom prst="rect">
            <a:avLst/>
          </a:prstGeom>
        </p:spPr>
      </p:pic>
      <p:sp>
        <p:nvSpPr>
          <p:cNvPr id="11" name="Ondertitel 2">
            <a:extLst>
              <a:ext uri="{FF2B5EF4-FFF2-40B4-BE49-F238E27FC236}">
                <a16:creationId xmlns:a16="http://schemas.microsoft.com/office/drawing/2014/main" id="{D2BF7220-03B1-1677-7FAF-5DDD48A6DDFC}"/>
              </a:ext>
            </a:extLst>
          </p:cNvPr>
          <p:cNvSpPr txBox="1">
            <a:spLocks/>
          </p:cNvSpPr>
          <p:nvPr/>
        </p:nvSpPr>
        <p:spPr>
          <a:xfrm>
            <a:off x="5616237" y="2763237"/>
            <a:ext cx="6074015" cy="3361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Met </a:t>
            </a:r>
            <a:r>
              <a:rPr lang="nl-NL" sz="1400" dirty="0" err="1">
                <a:solidFill>
                  <a:srgbClr val="0BA5DA"/>
                </a:solidFill>
                <a:latin typeface="Calibri" panose="020F0502020204030204" pitchFamily="34" charset="0"/>
                <a:ea typeface="Calibri" panose="020F0502020204030204" pitchFamily="34" charset="0"/>
                <a:cs typeface="Calibri" panose="020F0502020204030204" pitchFamily="34" charset="0"/>
              </a:rPr>
              <a:t>phishingsimulaties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die perfect zijn afgestemd op het kennisniveau van gebruikers </a:t>
            </a:r>
          </a:p>
        </p:txBody>
      </p:sp>
      <p:pic>
        <p:nvPicPr>
          <p:cNvPr id="13" name="Afbeelding 12" descr="Afbeelding met cirkel, Graphics, schermopname, symbool&#10;&#10;Automatisch gegenereerde beschrijving">
            <a:extLst>
              <a:ext uri="{FF2B5EF4-FFF2-40B4-BE49-F238E27FC236}">
                <a16:creationId xmlns:a16="http://schemas.microsoft.com/office/drawing/2014/main" id="{CEB04DC3-99BB-63B8-6C6D-4D4059B20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643" y="3427894"/>
            <a:ext cx="336152" cy="336152"/>
          </a:xfrm>
          <a:prstGeom prst="rect">
            <a:avLst/>
          </a:prstGeom>
        </p:spPr>
      </p:pic>
      <p:sp>
        <p:nvSpPr>
          <p:cNvPr id="14" name="Ondertitel 2">
            <a:extLst>
              <a:ext uri="{FF2B5EF4-FFF2-40B4-BE49-F238E27FC236}">
                <a16:creationId xmlns:a16="http://schemas.microsoft.com/office/drawing/2014/main" id="{F8F44B97-0C74-928B-8972-262FF4CD9327}"/>
              </a:ext>
            </a:extLst>
          </p:cNvPr>
          <p:cNvSpPr txBox="1">
            <a:spLocks/>
          </p:cNvSpPr>
          <p:nvPr/>
        </p:nvSpPr>
        <p:spPr>
          <a:xfrm>
            <a:off x="5616237" y="3421845"/>
            <a:ext cx="6074015" cy="3361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Met up-to-date en interactieve </a:t>
            </a: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trainingen</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voor je medewerkers </a:t>
            </a:r>
          </a:p>
        </p:txBody>
      </p:sp>
      <p:pic>
        <p:nvPicPr>
          <p:cNvPr id="15" name="Afbeelding 14" descr="Afbeelding met cirkel, Graphics, schermopname, symbool&#10;&#10;Automatisch gegenereerde beschrijving">
            <a:extLst>
              <a:ext uri="{FF2B5EF4-FFF2-40B4-BE49-F238E27FC236}">
                <a16:creationId xmlns:a16="http://schemas.microsoft.com/office/drawing/2014/main" id="{B36242D9-551C-0C48-6084-52F0315A7B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643" y="4053259"/>
            <a:ext cx="336152" cy="336152"/>
          </a:xfrm>
          <a:prstGeom prst="rect">
            <a:avLst/>
          </a:prstGeom>
        </p:spPr>
      </p:pic>
      <p:sp>
        <p:nvSpPr>
          <p:cNvPr id="16" name="Ondertitel 2">
            <a:extLst>
              <a:ext uri="{FF2B5EF4-FFF2-40B4-BE49-F238E27FC236}">
                <a16:creationId xmlns:a16="http://schemas.microsoft.com/office/drawing/2014/main" id="{A03D277F-310C-2B99-1A83-9B2A5D55AD36}"/>
              </a:ext>
            </a:extLst>
          </p:cNvPr>
          <p:cNvSpPr txBox="1">
            <a:spLocks/>
          </p:cNvSpPr>
          <p:nvPr/>
        </p:nvSpPr>
        <p:spPr>
          <a:xfrm>
            <a:off x="5616237" y="4047210"/>
            <a:ext cx="6074015" cy="3361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Medewerkers ontvangen </a:t>
            </a: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certificaten</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bij het doorlopen van hun trainingen</a:t>
            </a:r>
          </a:p>
        </p:txBody>
      </p:sp>
      <p:pic>
        <p:nvPicPr>
          <p:cNvPr id="17" name="Afbeelding 16" descr="Afbeelding met cirkel, Graphics, schermopname, symbool&#10;&#10;Automatisch gegenereerde beschrijving">
            <a:extLst>
              <a:ext uri="{FF2B5EF4-FFF2-40B4-BE49-F238E27FC236}">
                <a16:creationId xmlns:a16="http://schemas.microsoft.com/office/drawing/2014/main" id="{B950EE89-F841-8E89-1A67-F91B1E6F03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3551" y="4678495"/>
            <a:ext cx="336152" cy="336152"/>
          </a:xfrm>
          <a:prstGeom prst="rect">
            <a:avLst/>
          </a:prstGeom>
        </p:spPr>
      </p:pic>
      <p:sp>
        <p:nvSpPr>
          <p:cNvPr id="18" name="Ondertitel 2">
            <a:extLst>
              <a:ext uri="{FF2B5EF4-FFF2-40B4-BE49-F238E27FC236}">
                <a16:creationId xmlns:a16="http://schemas.microsoft.com/office/drawing/2014/main" id="{9F365F1B-52C6-18D9-D14E-48CB12B060A8}"/>
              </a:ext>
            </a:extLst>
          </p:cNvPr>
          <p:cNvSpPr txBox="1">
            <a:spLocks/>
          </p:cNvSpPr>
          <p:nvPr/>
        </p:nvSpPr>
        <p:spPr>
          <a:xfrm>
            <a:off x="5641145" y="4672446"/>
            <a:ext cx="6074015" cy="3361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Met een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Behavioral</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Risk Score en overzichtelijk </a:t>
            </a: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dashboard </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weet je precies waar je staat</a:t>
            </a:r>
          </a:p>
        </p:txBody>
      </p:sp>
      <p:pic>
        <p:nvPicPr>
          <p:cNvPr id="19" name="Afbeelding 18" descr="Afbeelding met cirkel, Graphics, schermopname, symbool&#10;&#10;Automatisch gegenereerde beschrijving">
            <a:extLst>
              <a:ext uri="{FF2B5EF4-FFF2-40B4-BE49-F238E27FC236}">
                <a16:creationId xmlns:a16="http://schemas.microsoft.com/office/drawing/2014/main" id="{9E4B14D5-C331-8552-4649-76C08B4DF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3183" y="5353470"/>
            <a:ext cx="336152" cy="336152"/>
          </a:xfrm>
          <a:prstGeom prst="rect">
            <a:avLst/>
          </a:prstGeom>
        </p:spPr>
      </p:pic>
      <p:sp>
        <p:nvSpPr>
          <p:cNvPr id="20" name="Ondertitel 2">
            <a:extLst>
              <a:ext uri="{FF2B5EF4-FFF2-40B4-BE49-F238E27FC236}">
                <a16:creationId xmlns:a16="http://schemas.microsoft.com/office/drawing/2014/main" id="{90F87A4D-7DFC-DBFD-5F65-F6D62AD1B455}"/>
              </a:ext>
            </a:extLst>
          </p:cNvPr>
          <p:cNvSpPr txBox="1">
            <a:spLocks/>
          </p:cNvSpPr>
          <p:nvPr/>
        </p:nvSpPr>
        <p:spPr>
          <a:xfrm>
            <a:off x="5663717" y="5366824"/>
            <a:ext cx="6074015" cy="3361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Met Phished kun je binnen de NIS2-regelgeving aantonen dat je compliant bent. </a:t>
            </a:r>
          </a:p>
        </p:txBody>
      </p:sp>
    </p:spTree>
    <p:extLst>
      <p:ext uri="{BB962C8B-B14F-4D97-AF65-F5344CB8AC3E}">
        <p14:creationId xmlns:p14="http://schemas.microsoft.com/office/powerpoint/2010/main" val="349361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0576D-6C81-BD3C-1003-25A743011F61}"/>
            </a:ext>
          </a:extLst>
        </p:cNvPr>
        <p:cNvGrpSpPr/>
        <p:nvPr/>
      </p:nvGrpSpPr>
      <p:grpSpPr>
        <a:xfrm>
          <a:off x="0" y="0"/>
          <a:ext cx="0" cy="0"/>
          <a:chOff x="0" y="0"/>
          <a:chExt cx="0" cy="0"/>
        </a:xfrm>
      </p:grpSpPr>
      <p:pic>
        <p:nvPicPr>
          <p:cNvPr id="1032" name="Picture 8" descr="How Digital Onboarding is Revolutionizing Businesses?">
            <a:extLst>
              <a:ext uri="{FF2B5EF4-FFF2-40B4-BE49-F238E27FC236}">
                <a16:creationId xmlns:a16="http://schemas.microsoft.com/office/drawing/2014/main" id="{E4FD3E59-7EC2-2B81-CB9B-18CCF76391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0"/>
            <a:ext cx="11430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2" name="Afbeelding 31" descr="Afbeelding met cirkel, Kleurrijkheid, Graphics, schermopname&#10;&#10;Automatisch gegenereerde beschrijving">
            <a:extLst>
              <a:ext uri="{FF2B5EF4-FFF2-40B4-BE49-F238E27FC236}">
                <a16:creationId xmlns:a16="http://schemas.microsoft.com/office/drawing/2014/main" id="{22D5B244-AD0B-1F25-386A-292F44A536CD}"/>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50637" b="60561"/>
          <a:stretch/>
        </p:blipFill>
        <p:spPr>
          <a:xfrm>
            <a:off x="6982" y="5056982"/>
            <a:ext cx="2255068" cy="1801018"/>
          </a:xfrm>
          <a:prstGeom prst="rect">
            <a:avLst/>
          </a:prstGeom>
        </p:spPr>
      </p:pic>
      <p:sp>
        <p:nvSpPr>
          <p:cNvPr id="2" name="Parallellogram 1">
            <a:extLst>
              <a:ext uri="{FF2B5EF4-FFF2-40B4-BE49-F238E27FC236}">
                <a16:creationId xmlns:a16="http://schemas.microsoft.com/office/drawing/2014/main" id="{A0ED6ACA-C5A4-A100-62AA-4E12D3425A6F}"/>
              </a:ext>
            </a:extLst>
          </p:cNvPr>
          <p:cNvSpPr>
            <a:spLocks/>
          </p:cNvSpPr>
          <p:nvPr/>
        </p:nvSpPr>
        <p:spPr>
          <a:xfrm>
            <a:off x="-1747942" y="0"/>
            <a:ext cx="11018552" cy="6858000"/>
          </a:xfrm>
          <a:prstGeom prst="parallelogram">
            <a:avLst/>
          </a:prstGeom>
          <a:solidFill>
            <a:srgbClr val="0E27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Ondertitel 2">
            <a:extLst>
              <a:ext uri="{FF2B5EF4-FFF2-40B4-BE49-F238E27FC236}">
                <a16:creationId xmlns:a16="http://schemas.microsoft.com/office/drawing/2014/main" id="{FE697008-9911-A2E8-1790-43BB423E54C8}"/>
              </a:ext>
            </a:extLst>
          </p:cNvPr>
          <p:cNvSpPr txBox="1">
            <a:spLocks/>
          </p:cNvSpPr>
          <p:nvPr/>
        </p:nvSpPr>
        <p:spPr>
          <a:xfrm>
            <a:off x="621463" y="1069303"/>
            <a:ext cx="4942193" cy="71223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4400" b="0" i="0" u="none" strike="noStrike" kern="1200" cap="none" spc="0" normalizeH="0" baseline="0" noProof="0" dirty="0" err="1">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rPr>
              <a:t>Onboarding</a:t>
            </a:r>
            <a:endParaRPr kumimoji="0" lang="nl-NL" sz="4400" b="0" i="0" u="none" strike="noStrike" kern="1200" cap="none" spc="0" normalizeH="0" baseline="0" noProof="0" dirty="0">
              <a:ln>
                <a:noFill/>
              </a:ln>
              <a:solidFill>
                <a:srgbClr val="0BA5D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Ondertitel 2">
            <a:extLst>
              <a:ext uri="{FF2B5EF4-FFF2-40B4-BE49-F238E27FC236}">
                <a16:creationId xmlns:a16="http://schemas.microsoft.com/office/drawing/2014/main" id="{9AE7CD65-1676-E8AE-25B2-0BF583865C84}"/>
              </a:ext>
            </a:extLst>
          </p:cNvPr>
          <p:cNvSpPr txBox="1">
            <a:spLocks/>
          </p:cNvSpPr>
          <p:nvPr/>
        </p:nvSpPr>
        <p:spPr>
          <a:xfrm>
            <a:off x="621463" y="2073224"/>
            <a:ext cx="7270512" cy="30032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Implementatie</a:t>
            </a:r>
            <a:b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b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Phished wordt door Hands on ICT volledig geïmplementeerd. Hierbij wordt o.a. een koppeling gemaakt tussen de AD en de portal van Phished,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academy</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settings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ingesteld, taalinstellingen gecheckt, afdelingen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gesynced</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domeinen en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whitelisting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ingeregeld, simulatie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settings</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en templates opgezet, de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active</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report button in Outlook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geconnect</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etc.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Na deze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onboarding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is de portal volledig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gebruikersklaar</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voor alle medewerkers.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Dashboards Phished</a:t>
            </a:r>
            <a:b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b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Binnen de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tooling</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van Phished worden maandelijkse rapportages naar leidinggevende en beheerders gestuurd. De data in deze rapportages worden gekoppeld aan user &amp; afdelingsinformatie die vanuit jullie AD wordt opgehaald. Indien deze benamingen niet helder/volledig zijn dan kan dit effect hebben op de leesbaarheid van de rapportages. Het aanpassen van jullie AD om dit te voorkomen zit niet binnen de </a:t>
            </a:r>
            <a:r>
              <a:rPr lang="nl-NL" sz="1400" dirty="0" err="1">
                <a:solidFill>
                  <a:prstClr val="white"/>
                </a:solidFill>
                <a:latin typeface="Calibri" panose="020F0502020204030204" pitchFamily="34" charset="0"/>
                <a:ea typeface="Calibri" panose="020F0502020204030204" pitchFamily="34" charset="0"/>
                <a:cs typeface="Calibri" panose="020F0502020204030204" pitchFamily="34" charset="0"/>
              </a:rPr>
              <a:t>onboardingskosten</a:t>
            </a: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 van Phished.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l-NL" sz="1400" dirty="0">
                <a:solidFill>
                  <a:srgbClr val="0BA5DA"/>
                </a:solidFill>
                <a:latin typeface="Calibri" panose="020F0502020204030204" pitchFamily="34" charset="0"/>
                <a:ea typeface="Calibri" panose="020F0502020204030204" pitchFamily="34" charset="0"/>
                <a:cs typeface="Calibri" panose="020F0502020204030204" pitchFamily="34" charset="0"/>
              </a:rPr>
              <a:t>Starten met Phished</a:t>
            </a:r>
            <a:b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br>
            <a:r>
              <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rPr>
              <a:t>Is de implementatie/setup volledig afgerond? Dan ontvangen alle medewerkers een mail met daarin de uitleg van Phished en hun rol binnen dit programma.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nl-NL" sz="140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hthoek 2">
            <a:extLst>
              <a:ext uri="{FF2B5EF4-FFF2-40B4-BE49-F238E27FC236}">
                <a16:creationId xmlns:a16="http://schemas.microsoft.com/office/drawing/2014/main" id="{65DB6DE2-1D3C-9B63-ED66-D9BA59EF7B9B}"/>
              </a:ext>
            </a:extLst>
          </p:cNvPr>
          <p:cNvSpPr>
            <a:spLocks noGrp="1" noRot="1" noMove="1" noResize="1" noEditPoints="1" noAdjustHandles="1" noChangeArrowheads="1" noChangeShapeType="1"/>
          </p:cNvSpPr>
          <p:nvPr/>
        </p:nvSpPr>
        <p:spPr>
          <a:xfrm>
            <a:off x="-2486209" y="0"/>
            <a:ext cx="2431701"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671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1000">
              <a:srgbClr val="002060"/>
            </a:gs>
            <a:gs pos="100000">
              <a:srgbClr val="26345C"/>
            </a:gs>
            <a:gs pos="92000">
              <a:srgbClr val="26345C"/>
            </a:gs>
            <a:gs pos="81000">
              <a:srgbClr val="26345C"/>
            </a:gs>
          </a:gsLst>
          <a:lin ang="5400000" scaled="1"/>
        </a:gradFill>
        <a:effectLst/>
      </p:bgPr>
    </p:bg>
    <p:spTree>
      <p:nvGrpSpPr>
        <p:cNvPr id="1" name=""/>
        <p:cNvGrpSpPr/>
        <p:nvPr/>
      </p:nvGrpSpPr>
      <p:grpSpPr>
        <a:xfrm>
          <a:off x="0" y="0"/>
          <a:ext cx="0" cy="0"/>
          <a:chOff x="0" y="0"/>
          <a:chExt cx="0" cy="0"/>
        </a:xfrm>
      </p:grpSpPr>
      <p:pic>
        <p:nvPicPr>
          <p:cNvPr id="4" name="Afbeelding 3" descr="Afbeelding met blauw, Elektrisch blauw, schermopname, Majorelleblauw&#10;&#10;Automatisch gegenereerde beschrijving">
            <a:extLst>
              <a:ext uri="{FF2B5EF4-FFF2-40B4-BE49-F238E27FC236}">
                <a16:creationId xmlns:a16="http://schemas.microsoft.com/office/drawing/2014/main" id="{201B3A6F-F8E8-6339-550E-FEA3971F657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Afbeelding 4" descr="Afbeelding met cirkel, Kleurrijkheid, Graphics, schermopname&#10;&#10;Automatisch gegenereerde beschrijving">
            <a:extLst>
              <a:ext uri="{FF2B5EF4-FFF2-40B4-BE49-F238E27FC236}">
                <a16:creationId xmlns:a16="http://schemas.microsoft.com/office/drawing/2014/main" id="{B8A4B4F1-CE90-C10D-F791-6E40B4F8908C}"/>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17176" t="-1900" r="19059" b="28163"/>
          <a:stretch/>
        </p:blipFill>
        <p:spPr>
          <a:xfrm rot="5400000">
            <a:off x="721500" y="-534687"/>
            <a:ext cx="6858001" cy="7927376"/>
          </a:xfrm>
          <a:prstGeom prst="rect">
            <a:avLst/>
          </a:prstGeom>
        </p:spPr>
      </p:pic>
      <p:sp>
        <p:nvSpPr>
          <p:cNvPr id="25" name="Ondertitel 2">
            <a:extLst>
              <a:ext uri="{FF2B5EF4-FFF2-40B4-BE49-F238E27FC236}">
                <a16:creationId xmlns:a16="http://schemas.microsoft.com/office/drawing/2014/main" id="{145C983D-BC3D-361D-C8BA-BD83D4CF63F2}"/>
              </a:ext>
            </a:extLst>
          </p:cNvPr>
          <p:cNvSpPr txBox="1">
            <a:spLocks/>
          </p:cNvSpPr>
          <p:nvPr/>
        </p:nvSpPr>
        <p:spPr>
          <a:xfrm>
            <a:off x="1134516" y="2177761"/>
            <a:ext cx="9759626" cy="7122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4400">
                <a:solidFill>
                  <a:srgbClr val="0BA5DA"/>
                </a:solidFill>
                <a:latin typeface="Calibri" panose="020F0502020204030204" pitchFamily="34" charset="0"/>
                <a:ea typeface="Calibri" panose="020F0502020204030204" pitchFamily="34" charset="0"/>
                <a:cs typeface="Calibri" panose="020F0502020204030204" pitchFamily="34" charset="0"/>
              </a:rPr>
              <a:t>Vragen? </a:t>
            </a:r>
          </a:p>
        </p:txBody>
      </p:sp>
      <p:sp>
        <p:nvSpPr>
          <p:cNvPr id="9" name="Ondertitel 2">
            <a:extLst>
              <a:ext uri="{FF2B5EF4-FFF2-40B4-BE49-F238E27FC236}">
                <a16:creationId xmlns:a16="http://schemas.microsoft.com/office/drawing/2014/main" id="{1B95872C-0490-C602-B406-3DD355F621D3}"/>
              </a:ext>
            </a:extLst>
          </p:cNvPr>
          <p:cNvSpPr txBox="1">
            <a:spLocks/>
          </p:cNvSpPr>
          <p:nvPr/>
        </p:nvSpPr>
        <p:spPr>
          <a:xfrm>
            <a:off x="1134516" y="2073224"/>
            <a:ext cx="3643961" cy="300324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nl-NL" sz="1800" b="1">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Ondertitel 2">
            <a:extLst>
              <a:ext uri="{FF2B5EF4-FFF2-40B4-BE49-F238E27FC236}">
                <a16:creationId xmlns:a16="http://schemas.microsoft.com/office/drawing/2014/main" id="{AE507CB3-6798-C224-0EE4-B396181529B9}"/>
              </a:ext>
            </a:extLst>
          </p:cNvPr>
          <p:cNvSpPr txBox="1">
            <a:spLocks/>
          </p:cNvSpPr>
          <p:nvPr/>
        </p:nvSpPr>
        <p:spPr>
          <a:xfrm>
            <a:off x="1240946" y="3706760"/>
            <a:ext cx="3643961" cy="19109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nl-NL" sz="1800">
                <a:solidFill>
                  <a:schemeClr val="bg1"/>
                </a:solidFill>
                <a:latin typeface="Calibri" panose="020F0502020204030204" pitchFamily="34" charset="0"/>
                <a:ea typeface="Calibri" panose="020F0502020204030204" pitchFamily="34" charset="0"/>
                <a:cs typeface="Calibri" panose="020F0502020204030204" pitchFamily="34" charset="0"/>
              </a:rPr>
              <a:t>Contact:</a:t>
            </a:r>
          </a:p>
          <a:p>
            <a:pPr algn="l"/>
            <a:r>
              <a:rPr lang="nl-NL" sz="1800">
                <a:solidFill>
                  <a:schemeClr val="bg1"/>
                </a:solidFill>
                <a:latin typeface="Calibri" panose="020F0502020204030204" pitchFamily="34" charset="0"/>
                <a:ea typeface="Calibri" panose="020F0502020204030204" pitchFamily="34" charset="0"/>
                <a:cs typeface="Calibri" panose="020F0502020204030204" pitchFamily="34" charset="0"/>
              </a:rPr>
              <a:t>T +31 (0)88 – 181 1300 </a:t>
            </a:r>
          </a:p>
          <a:p>
            <a:pPr algn="l"/>
            <a:r>
              <a:rPr lang="nl-NL" sz="1800">
                <a:solidFill>
                  <a:schemeClr val="bg1"/>
                </a:solidFill>
                <a:latin typeface="Calibri" panose="020F0502020204030204" pitchFamily="34" charset="0"/>
                <a:ea typeface="Calibri" panose="020F0502020204030204" pitchFamily="34" charset="0"/>
                <a:cs typeface="Calibri" panose="020F0502020204030204" pitchFamily="34" charset="0"/>
              </a:rPr>
              <a:t>E. </a:t>
            </a:r>
            <a:r>
              <a:rPr lang="nl-NL" sz="1800">
                <a:solidFill>
                  <a:schemeClr val="bg1"/>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info@handsonict.nl</a:t>
            </a:r>
            <a:endParaRPr lang="nl-NL" sz="18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l"/>
            <a:r>
              <a:rPr lang="nl-NL" sz="1800">
                <a:solidFill>
                  <a:schemeClr val="bg1"/>
                </a:solidFill>
                <a:latin typeface="Calibri" panose="020F0502020204030204" pitchFamily="34" charset="0"/>
                <a:ea typeface="Calibri" panose="020F0502020204030204" pitchFamily="34" charset="0"/>
                <a:cs typeface="Calibri" panose="020F0502020204030204" pitchFamily="34" charset="0"/>
              </a:rPr>
              <a:t>W. </a:t>
            </a:r>
            <a:r>
              <a:rPr lang="nl-NL" sz="1800">
                <a:solidFill>
                  <a:schemeClr val="bg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www.handsonict.nl</a:t>
            </a:r>
            <a:r>
              <a:rPr lang="nl-NL" sz="180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47878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a:spPr>
      <a:bodyPr rtlCol="0" anchor="ctr"/>
      <a:lstStyle>
        <a:defPPr marL="0" marR="0" indent="0" algn="ctr"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noProof="0">
            <a:ln>
              <a:noFill/>
            </a:ln>
            <a:solidFill>
              <a:prstClr val="white"/>
            </a:solidFill>
            <a:effectLst/>
            <a:uLnTx/>
            <a:uFillTx/>
            <a:latin typeface="Aptos" panose="02110004020202020204"/>
            <a:ea typeface="+mn-ea"/>
            <a:cs typeface="+mn-cs"/>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rporate Pitch deck - Hands on ICT - sjabloon" id="{576BB4EB-A0BC-4FC1-BDC6-51CB8AB211B4}" vid="{D9081C92-7B72-4E47-9DD2-10570E6486C5}"/>
    </a:ext>
  </a:extLst>
</a:theme>
</file>

<file path=ppt/theme/theme2.xml><?xml version="1.0" encoding="utf-8"?>
<a:theme xmlns:a="http://schemas.openxmlformats.org/drawingml/2006/main" name="Citrin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ontserrat ExtraBold - Open Sans">
      <a:majorFont>
        <a:latin typeface="Montserrat ExtraBold"/>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rporate Pitch deck - Hands on ICT - sjabloon" id="{576BB4EB-A0BC-4FC1-BDC6-51CB8AB211B4}" vid="{2E02D20F-4BCF-47CB-BFCC-32AA185E4AD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19DDB11-53B5-4FDD-AE2F-4324CE8D4D9A}">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eb6066-fd50-43a2-9e50-26238a1665ef">
      <Terms xmlns="http://schemas.microsoft.com/office/infopath/2007/PartnerControls"/>
    </lcf76f155ced4ddcb4097134ff3c332f>
    <TaxCatchAll xmlns="58d63fcb-d9df-4485-bc6a-3003cf935615" xsi:nil="true"/>
    <SchoolzakenLaurence xmlns="19eb6066-fd50-43a2-9e50-26238a1665e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263DD5585E304CAE58DBD2EA0E8797" ma:contentTypeVersion="21" ma:contentTypeDescription="Een nieuw document maken." ma:contentTypeScope="" ma:versionID="b6badfe4feff28ef39a9999aaf935724">
  <xsd:schema xmlns:xsd="http://www.w3.org/2001/XMLSchema" xmlns:xs="http://www.w3.org/2001/XMLSchema" xmlns:p="http://schemas.microsoft.com/office/2006/metadata/properties" xmlns:ns2="19eb6066-fd50-43a2-9e50-26238a1665ef" xmlns:ns3="58d63fcb-d9df-4485-bc6a-3003cf935615" targetNamespace="http://schemas.microsoft.com/office/2006/metadata/properties" ma:root="true" ma:fieldsID="39137b630dd0ebcb69aabdc18f5192bf" ns2:_="" ns3:_="">
    <xsd:import namespace="19eb6066-fd50-43a2-9e50-26238a1665ef"/>
    <xsd:import namespace="58d63fcb-d9df-4485-bc6a-3003cf9356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MediaServiceAutoKeyPoints" minOccurs="0"/>
                <xsd:element ref="ns2:MediaServiceKeyPoints" minOccurs="0"/>
                <xsd:element ref="ns3:TaxCatchAll" minOccurs="0"/>
                <xsd:element ref="ns2:lcf76f155ced4ddcb4097134ff3c332f" minOccurs="0"/>
                <xsd:element ref="ns2:MediaServiceSearchProperties" minOccurs="0"/>
                <xsd:element ref="ns2:SchoolzakenLaurenc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eb6066-fd50-43a2-9e50-26238a166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97542671-a403-4264-8c2b-252e8f76ad0f"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SchoolzakenLaurence" ma:index="24" nillable="true" ma:displayName="Schoolzaken Laurence" ma:format="Dropdown" ma:internalName="SchoolzakenLaurence">
      <xsd:simpleType>
        <xsd:restriction base="dms:Text">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d63fcb-d9df-4485-bc6a-3003cf935615"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4450ac4f-ac79-4287-937c-0eedb5b70ecd}" ma:internalName="TaxCatchAll" ma:showField="CatchAllData" ma:web="58d63fcb-d9df-4485-bc6a-3003cf9356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24799B2-C1E3-46DA-93F0-823E3AEB140D}">
  <ds:schemaRefs>
    <ds:schemaRef ds:uri="http://schemas.microsoft.com/sharepoint/v3/contenttype/forms"/>
  </ds:schemaRefs>
</ds:datastoreItem>
</file>

<file path=customXml/itemProps2.xml><?xml version="1.0" encoding="utf-8"?>
<ds:datastoreItem xmlns:ds="http://schemas.openxmlformats.org/officeDocument/2006/customXml" ds:itemID="{28E36E49-7704-459D-A1FF-8C280E6CDF53}">
  <ds:schemaRefs>
    <ds:schemaRef ds:uri="http://schemas.microsoft.com/office/2006/metadata/properties"/>
    <ds:schemaRef ds:uri="http://schemas.microsoft.com/office/infopath/2007/PartnerControls"/>
    <ds:schemaRef ds:uri="19eb6066-fd50-43a2-9e50-26238a1665ef"/>
    <ds:schemaRef ds:uri="58d63fcb-d9df-4485-bc6a-3003cf935615"/>
  </ds:schemaRefs>
</ds:datastoreItem>
</file>

<file path=customXml/itemProps3.xml><?xml version="1.0" encoding="utf-8"?>
<ds:datastoreItem xmlns:ds="http://schemas.openxmlformats.org/officeDocument/2006/customXml" ds:itemID="{330CE4BF-410B-4812-8E87-89F219C7A4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eb6066-fd50-43a2-9e50-26238a1665ef"/>
    <ds:schemaRef ds:uri="58d63fcb-d9df-4485-bc6a-3003cf9356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Leeg sjabloon - Hands on ICT - sjabloon</Template>
  <TotalTime>39</TotalTime>
  <Words>1341</Words>
  <Application>Microsoft Office PowerPoint</Application>
  <PresentationFormat>Breedbeeld</PresentationFormat>
  <Paragraphs>71</Paragraphs>
  <Slides>17</Slides>
  <Notes>1</Notes>
  <HiddenSlides>0</HiddenSlides>
  <MMClips>0</MMClips>
  <ScaleCrop>false</ScaleCrop>
  <HeadingPairs>
    <vt:vector size="6" baseType="variant">
      <vt:variant>
        <vt:lpstr>Gebruikte lettertypen</vt:lpstr>
      </vt:variant>
      <vt:variant>
        <vt:i4>7</vt:i4>
      </vt:variant>
      <vt:variant>
        <vt:lpstr>Thema</vt:lpstr>
      </vt:variant>
      <vt:variant>
        <vt:i4>2</vt:i4>
      </vt:variant>
      <vt:variant>
        <vt:lpstr>Diatitels</vt:lpstr>
      </vt:variant>
      <vt:variant>
        <vt:i4>17</vt:i4>
      </vt:variant>
    </vt:vector>
  </HeadingPairs>
  <TitlesOfParts>
    <vt:vector size="26" baseType="lpstr">
      <vt:lpstr>Aptos</vt:lpstr>
      <vt:lpstr>Aptos Display</vt:lpstr>
      <vt:lpstr>Arial</vt:lpstr>
      <vt:lpstr>Calibri</vt:lpstr>
      <vt:lpstr>Cascadia Mono SemiBold</vt:lpstr>
      <vt:lpstr>Montserrat ExtraBold</vt:lpstr>
      <vt:lpstr>Open Sans</vt:lpstr>
      <vt:lpstr>Kantoorthema</vt:lpstr>
      <vt:lpstr>Citrine</vt:lpstr>
      <vt:lpstr>Security awareness Met Phished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De voordelen op een rijtje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Lotte Selen</dc:creator>
  <cp:lastModifiedBy>Demi Vergeldt</cp:lastModifiedBy>
  <cp:revision>2</cp:revision>
  <dcterms:created xsi:type="dcterms:W3CDTF">2024-10-28T13:35:40Z</dcterms:created>
  <dcterms:modified xsi:type="dcterms:W3CDTF">2026-06-25T09:28:03Z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0x0101000D263DD5585E304CAE58DBD2EA0E8797</vt:lpwstr>
  </property>
  <property fmtid="{D5CDD505-2E9C-101B-9397-08002B2CF9AE}" pid="3" name="MediaServiceImageTags">
    <vt:lpwstr/>
  </property>
</Properties>
</file>